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0.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1.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2.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0"/>
  </p:notesMasterIdLst>
  <p:handoutMasterIdLst>
    <p:handoutMasterId r:id="rId31"/>
  </p:handoutMasterIdLst>
  <p:sldIdLst>
    <p:sldId id="284" r:id="rId3"/>
    <p:sldId id="259" r:id="rId4"/>
    <p:sldId id="260" r:id="rId5"/>
    <p:sldId id="262" r:id="rId6"/>
    <p:sldId id="286" r:id="rId7"/>
    <p:sldId id="263" r:id="rId8"/>
    <p:sldId id="288" r:id="rId9"/>
    <p:sldId id="264" r:id="rId10"/>
    <p:sldId id="265" r:id="rId11"/>
    <p:sldId id="266" r:id="rId12"/>
    <p:sldId id="267" r:id="rId13"/>
    <p:sldId id="289" r:id="rId14"/>
    <p:sldId id="278" r:id="rId15"/>
    <p:sldId id="268" r:id="rId16"/>
    <p:sldId id="269" r:id="rId17"/>
    <p:sldId id="280" r:id="rId18"/>
    <p:sldId id="270" r:id="rId19"/>
    <p:sldId id="271" r:id="rId20"/>
    <p:sldId id="272" r:id="rId21"/>
    <p:sldId id="281" r:id="rId22"/>
    <p:sldId id="282" r:id="rId23"/>
    <p:sldId id="283" r:id="rId24"/>
    <p:sldId id="275" r:id="rId25"/>
    <p:sldId id="277" r:id="rId26"/>
    <p:sldId id="279" r:id="rId27"/>
    <p:sldId id="285" r:id="rId28"/>
    <p:sldId id="276" r:id="rId29"/>
  </p:sldIdLst>
  <p:sldSz cx="9144000" cy="6858000" type="screen4x3"/>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09048"/>
    <a:srgbClr val="E79A14"/>
    <a:srgbClr val="3D2F4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9700" autoAdjust="0"/>
  </p:normalViewPr>
  <p:slideViewPr>
    <p:cSldViewPr snapToGrid="0">
      <p:cViewPr varScale="1">
        <p:scale>
          <a:sx n="110" d="100"/>
          <a:sy n="110" d="100"/>
        </p:scale>
        <p:origin x="1378" y="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6.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BE42A34-EB99-4D24-92CF-28DD74943E70}" type="doc">
      <dgm:prSet loTypeId="urn:microsoft.com/office/officeart/2005/8/layout/process1" loCatId="process" qsTypeId="urn:microsoft.com/office/officeart/2005/8/quickstyle/simple1" qsCatId="simple" csTypeId="urn:microsoft.com/office/officeart/2005/8/colors/accent1_2" csCatId="accent1" phldr="1"/>
      <dgm:spPr/>
    </dgm:pt>
    <dgm:pt modelId="{0A46D8DC-3B23-4DA1-BBE4-0C255A1B9FF8}">
      <dgm:prSet phldrT="[文本]"/>
      <dgm:spPr>
        <a:noFill/>
        <a:ln w="50800">
          <a:solidFill>
            <a:schemeClr val="lt1">
              <a:hueOff val="0"/>
              <a:satOff val="0"/>
              <a:lumOff val="0"/>
            </a:schemeClr>
          </a:solidFill>
        </a:ln>
      </dgm:spPr>
      <dgm:t>
        <a:bodyPr anchor="t" anchorCtr="0"/>
        <a:lstStyle/>
        <a:p>
          <a:r>
            <a:rPr lang="en-US" altLang="zh-CN" dirty="0" smtClean="0"/>
            <a:t>3D Scenes</a:t>
          </a:r>
          <a:endParaRPr lang="zh-CN" altLang="en-US" dirty="0"/>
        </a:p>
      </dgm:t>
    </dgm:pt>
    <dgm:pt modelId="{818ADF7C-B96B-47CE-A4C7-D757F511898B}" type="parTrans" cxnId="{D5C43C18-338D-4A8B-BF35-4C53674B9B59}">
      <dgm:prSet/>
      <dgm:spPr/>
      <dgm:t>
        <a:bodyPr/>
        <a:lstStyle/>
        <a:p>
          <a:endParaRPr lang="zh-CN" altLang="en-US"/>
        </a:p>
      </dgm:t>
    </dgm:pt>
    <dgm:pt modelId="{FFE5FFE6-E8D1-4E99-A561-D0E4B2F97713}" type="sibTrans" cxnId="{D5C43C18-338D-4A8B-BF35-4C53674B9B59}">
      <dgm:prSet/>
      <dgm:spPr>
        <a:solidFill>
          <a:schemeClr val="accent1">
            <a:tint val="60000"/>
            <a:hueOff val="0"/>
            <a:satOff val="0"/>
            <a:lumOff val="0"/>
          </a:schemeClr>
        </a:solidFill>
        <a:ln w="50800">
          <a:noFill/>
        </a:ln>
      </dgm:spPr>
      <dgm:t>
        <a:bodyPr/>
        <a:lstStyle/>
        <a:p>
          <a:endParaRPr lang="zh-CN" altLang="en-US"/>
        </a:p>
      </dgm:t>
    </dgm:pt>
    <dgm:pt modelId="{DF399DA7-8E94-4D72-A2A8-0A3CC7127667}">
      <dgm:prSet phldrT="[文本]"/>
      <dgm:spPr>
        <a:noFill/>
        <a:ln w="50800">
          <a:solidFill>
            <a:schemeClr val="lt1">
              <a:hueOff val="0"/>
              <a:satOff val="0"/>
              <a:lumOff val="0"/>
            </a:schemeClr>
          </a:solidFill>
        </a:ln>
      </dgm:spPr>
      <dgm:t>
        <a:bodyPr anchor="t" anchorCtr="0"/>
        <a:lstStyle/>
        <a:p>
          <a:r>
            <a:rPr lang="en-US" altLang="zh-CN" dirty="0" smtClean="0"/>
            <a:t>Occlusions</a:t>
          </a:r>
          <a:endParaRPr lang="zh-CN" altLang="en-US" dirty="0"/>
        </a:p>
      </dgm:t>
    </dgm:pt>
    <dgm:pt modelId="{8A1D861C-8D75-4941-8A01-4074BAF584FF}" type="parTrans" cxnId="{20AC86A0-C755-49B3-9980-71B415870E0F}">
      <dgm:prSet/>
      <dgm:spPr/>
      <dgm:t>
        <a:bodyPr/>
        <a:lstStyle/>
        <a:p>
          <a:endParaRPr lang="zh-CN" altLang="en-US"/>
        </a:p>
      </dgm:t>
    </dgm:pt>
    <dgm:pt modelId="{AC01C87F-B38B-48B4-A2EB-E29FAF02FBA1}" type="sibTrans" cxnId="{20AC86A0-C755-49B3-9980-71B415870E0F}">
      <dgm:prSet/>
      <dgm:spPr/>
      <dgm:t>
        <a:bodyPr/>
        <a:lstStyle/>
        <a:p>
          <a:endParaRPr lang="zh-CN" altLang="en-US"/>
        </a:p>
      </dgm:t>
    </dgm:pt>
    <dgm:pt modelId="{91C90990-3F42-4464-A8C7-61F85509B20B}" type="pres">
      <dgm:prSet presAssocID="{7BE42A34-EB99-4D24-92CF-28DD74943E70}" presName="Name0" presStyleCnt="0">
        <dgm:presLayoutVars>
          <dgm:dir/>
          <dgm:resizeHandles val="exact"/>
        </dgm:presLayoutVars>
      </dgm:prSet>
      <dgm:spPr/>
    </dgm:pt>
    <dgm:pt modelId="{CC6C7D60-6239-4AA6-970C-EB23D682859F}" type="pres">
      <dgm:prSet presAssocID="{0A46D8DC-3B23-4DA1-BBE4-0C255A1B9FF8}" presName="node" presStyleLbl="node1" presStyleIdx="0" presStyleCnt="2" custScaleX="110000" custScaleY="238492">
        <dgm:presLayoutVars>
          <dgm:bulletEnabled val="1"/>
        </dgm:presLayoutVars>
      </dgm:prSet>
      <dgm:spPr/>
      <dgm:t>
        <a:bodyPr/>
        <a:lstStyle/>
        <a:p>
          <a:endParaRPr lang="zh-CN" altLang="en-US"/>
        </a:p>
      </dgm:t>
    </dgm:pt>
    <dgm:pt modelId="{3CA778E8-B2BF-4A8B-888C-A778B45AA44C}" type="pres">
      <dgm:prSet presAssocID="{FFE5FFE6-E8D1-4E99-A561-D0E4B2F97713}" presName="sibTrans" presStyleLbl="sibTrans2D1" presStyleIdx="0" presStyleCnt="1" custScaleX="140425" custScaleY="113092"/>
      <dgm:spPr/>
      <dgm:t>
        <a:bodyPr/>
        <a:lstStyle/>
        <a:p>
          <a:endParaRPr lang="zh-CN" altLang="en-US"/>
        </a:p>
      </dgm:t>
    </dgm:pt>
    <dgm:pt modelId="{3270E349-4407-489F-B077-8939569F5605}" type="pres">
      <dgm:prSet presAssocID="{FFE5FFE6-E8D1-4E99-A561-D0E4B2F97713}" presName="connectorText" presStyleLbl="sibTrans2D1" presStyleIdx="0" presStyleCnt="1"/>
      <dgm:spPr/>
      <dgm:t>
        <a:bodyPr/>
        <a:lstStyle/>
        <a:p>
          <a:endParaRPr lang="zh-CN" altLang="en-US"/>
        </a:p>
      </dgm:t>
    </dgm:pt>
    <dgm:pt modelId="{4D711800-F2A8-4789-B14E-01F21475E93B}" type="pres">
      <dgm:prSet presAssocID="{DF399DA7-8E94-4D72-A2A8-0A3CC7127667}" presName="node" presStyleLbl="node1" presStyleIdx="1" presStyleCnt="2" custScaleX="104571" custScaleY="238492">
        <dgm:presLayoutVars>
          <dgm:bulletEnabled val="1"/>
        </dgm:presLayoutVars>
      </dgm:prSet>
      <dgm:spPr/>
      <dgm:t>
        <a:bodyPr/>
        <a:lstStyle/>
        <a:p>
          <a:endParaRPr lang="zh-CN" altLang="en-US"/>
        </a:p>
      </dgm:t>
    </dgm:pt>
  </dgm:ptLst>
  <dgm:cxnLst>
    <dgm:cxn modelId="{428F5118-1BB8-46E9-90BA-493EBF659E41}" type="presOf" srcId="{7BE42A34-EB99-4D24-92CF-28DD74943E70}" destId="{91C90990-3F42-4464-A8C7-61F85509B20B}" srcOrd="0" destOrd="0" presId="urn:microsoft.com/office/officeart/2005/8/layout/process1"/>
    <dgm:cxn modelId="{6E28FEDF-A05F-4591-ACDA-B85BF96C5D78}" type="presOf" srcId="{DF399DA7-8E94-4D72-A2A8-0A3CC7127667}" destId="{4D711800-F2A8-4789-B14E-01F21475E93B}" srcOrd="0" destOrd="0" presId="urn:microsoft.com/office/officeart/2005/8/layout/process1"/>
    <dgm:cxn modelId="{C781AEFF-E14E-43DF-A5A6-BB3DF132EB42}" type="presOf" srcId="{FFE5FFE6-E8D1-4E99-A561-D0E4B2F97713}" destId="{3CA778E8-B2BF-4A8B-888C-A778B45AA44C}" srcOrd="0" destOrd="0" presId="urn:microsoft.com/office/officeart/2005/8/layout/process1"/>
    <dgm:cxn modelId="{D5C43C18-338D-4A8B-BF35-4C53674B9B59}" srcId="{7BE42A34-EB99-4D24-92CF-28DD74943E70}" destId="{0A46D8DC-3B23-4DA1-BBE4-0C255A1B9FF8}" srcOrd="0" destOrd="0" parTransId="{818ADF7C-B96B-47CE-A4C7-D757F511898B}" sibTransId="{FFE5FFE6-E8D1-4E99-A561-D0E4B2F97713}"/>
    <dgm:cxn modelId="{20AC86A0-C755-49B3-9980-71B415870E0F}" srcId="{7BE42A34-EB99-4D24-92CF-28DD74943E70}" destId="{DF399DA7-8E94-4D72-A2A8-0A3CC7127667}" srcOrd="1" destOrd="0" parTransId="{8A1D861C-8D75-4941-8A01-4074BAF584FF}" sibTransId="{AC01C87F-B38B-48B4-A2EB-E29FAF02FBA1}"/>
    <dgm:cxn modelId="{8FB7A422-2E76-4047-9920-AA42D1355DA9}" type="presOf" srcId="{FFE5FFE6-E8D1-4E99-A561-D0E4B2F97713}" destId="{3270E349-4407-489F-B077-8939569F5605}" srcOrd="1" destOrd="0" presId="urn:microsoft.com/office/officeart/2005/8/layout/process1"/>
    <dgm:cxn modelId="{D560EB34-FDAD-4E4D-9B72-1329A5F23556}" type="presOf" srcId="{0A46D8DC-3B23-4DA1-BBE4-0C255A1B9FF8}" destId="{CC6C7D60-6239-4AA6-970C-EB23D682859F}" srcOrd="0" destOrd="0" presId="urn:microsoft.com/office/officeart/2005/8/layout/process1"/>
    <dgm:cxn modelId="{89D1C7CF-249E-41B8-B238-792FC8439CB5}" type="presParOf" srcId="{91C90990-3F42-4464-A8C7-61F85509B20B}" destId="{CC6C7D60-6239-4AA6-970C-EB23D682859F}" srcOrd="0" destOrd="0" presId="urn:microsoft.com/office/officeart/2005/8/layout/process1"/>
    <dgm:cxn modelId="{95BDB076-5925-4799-BAA0-F9012B69DDAF}" type="presParOf" srcId="{91C90990-3F42-4464-A8C7-61F85509B20B}" destId="{3CA778E8-B2BF-4A8B-888C-A778B45AA44C}" srcOrd="1" destOrd="0" presId="urn:microsoft.com/office/officeart/2005/8/layout/process1"/>
    <dgm:cxn modelId="{FC115450-96AA-4F47-8DAB-11C82012863A}" type="presParOf" srcId="{3CA778E8-B2BF-4A8B-888C-A778B45AA44C}" destId="{3270E349-4407-489F-B077-8939569F5605}" srcOrd="0" destOrd="0" presId="urn:microsoft.com/office/officeart/2005/8/layout/process1"/>
    <dgm:cxn modelId="{C8B0B837-72E5-49FD-9494-1035C70A8CB5}" type="presParOf" srcId="{91C90990-3F42-4464-A8C7-61F85509B20B}" destId="{4D711800-F2A8-4789-B14E-01F21475E93B}" srcOrd="2" destOrd="0" presId="urn:microsoft.com/office/officeart/2005/8/layout/process1"/>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E6E17A0-125F-4CE2-BDD1-470DB6B25345}" type="doc">
      <dgm:prSet loTypeId="urn:microsoft.com/office/officeart/2005/8/layout/process5" loCatId="process" qsTypeId="urn:microsoft.com/office/officeart/2005/8/quickstyle/simple1" qsCatId="simple" csTypeId="urn:microsoft.com/office/officeart/2005/8/colors/accent1_2" csCatId="accent1" phldr="1"/>
      <dgm:spPr/>
      <dgm:t>
        <a:bodyPr/>
        <a:lstStyle/>
        <a:p>
          <a:endParaRPr lang="zh-CN" altLang="en-US"/>
        </a:p>
      </dgm:t>
    </dgm:pt>
    <dgm:pt modelId="{E50F9ABB-DA49-42F6-8D71-56B81838481E}">
      <dgm:prSet phldrT="[文本]" custT="1"/>
      <dgm:spPr>
        <a:noFill/>
        <a:ln w="25400">
          <a:solidFill>
            <a:schemeClr val="bg1"/>
          </a:solidFill>
        </a:ln>
      </dgm:spPr>
      <dgm:t>
        <a:bodyPr anchor="ctr" anchorCtr="0"/>
        <a:lstStyle/>
        <a:p>
          <a:r>
            <a:rPr lang="en-US" altLang="zh-CN" sz="3200" dirty="0" smtClean="0">
              <a:solidFill>
                <a:schemeClr val="tx2">
                  <a:lumMod val="20000"/>
                  <a:lumOff val="80000"/>
                </a:schemeClr>
              </a:solidFill>
            </a:rPr>
            <a:t>Conventional Rendering</a:t>
          </a:r>
          <a:endParaRPr lang="zh-CN" altLang="en-US" sz="3200" dirty="0">
            <a:solidFill>
              <a:schemeClr val="tx2">
                <a:lumMod val="20000"/>
                <a:lumOff val="80000"/>
              </a:schemeClr>
            </a:solidFill>
          </a:endParaRPr>
        </a:p>
      </dgm:t>
    </dgm:pt>
    <dgm:pt modelId="{395305B7-935C-4378-AD7A-5177F20AD0AB}" type="parTrans" cxnId="{C3289EA9-E87B-4F00-9A64-34CB7FAA153C}">
      <dgm:prSet/>
      <dgm:spPr/>
      <dgm:t>
        <a:bodyPr/>
        <a:lstStyle/>
        <a:p>
          <a:endParaRPr lang="zh-CN" altLang="en-US">
            <a:solidFill>
              <a:schemeClr val="tx2">
                <a:lumMod val="20000"/>
                <a:lumOff val="80000"/>
              </a:schemeClr>
            </a:solidFill>
          </a:endParaRPr>
        </a:p>
      </dgm:t>
    </dgm:pt>
    <dgm:pt modelId="{77267FDA-D304-43BD-8357-5CFCC0201C21}" type="sibTrans" cxnId="{C3289EA9-E87B-4F00-9A64-34CB7FAA153C}">
      <dgm:prSet/>
      <dgm:spPr/>
      <dgm:t>
        <a:bodyPr/>
        <a:lstStyle/>
        <a:p>
          <a:endParaRPr lang="zh-CN" altLang="en-US">
            <a:solidFill>
              <a:schemeClr val="tx2">
                <a:lumMod val="20000"/>
                <a:lumOff val="80000"/>
              </a:schemeClr>
            </a:solidFill>
          </a:endParaRPr>
        </a:p>
      </dgm:t>
    </dgm:pt>
    <dgm:pt modelId="{6CA4EEDB-1F60-4BD6-85C9-AE3A1E8A3C1F}">
      <dgm:prSet phldrT="[文本]" custT="1"/>
      <dgm:spPr>
        <a:noFill/>
        <a:ln w="25400">
          <a:solidFill>
            <a:schemeClr val="bg1"/>
          </a:solidFill>
        </a:ln>
      </dgm:spPr>
      <dgm:t>
        <a:bodyPr anchor="ctr" anchorCtr="0"/>
        <a:lstStyle/>
        <a:p>
          <a:r>
            <a:rPr lang="en-US" altLang="zh-CN" sz="3200" dirty="0" smtClean="0">
              <a:solidFill>
                <a:schemeClr val="tx2">
                  <a:lumMod val="20000"/>
                  <a:lumOff val="80000"/>
                </a:schemeClr>
              </a:solidFill>
            </a:rPr>
            <a:t>Depth Discontinuity Analysis</a:t>
          </a:r>
          <a:endParaRPr lang="zh-CN" altLang="en-US" sz="3200" dirty="0">
            <a:solidFill>
              <a:schemeClr val="tx2">
                <a:lumMod val="20000"/>
                <a:lumOff val="80000"/>
              </a:schemeClr>
            </a:solidFill>
          </a:endParaRPr>
        </a:p>
      </dgm:t>
    </dgm:pt>
    <dgm:pt modelId="{EC25AB01-E0C8-4F27-8EAB-B1EF90567139}" type="parTrans" cxnId="{7FF1A782-DB15-41E6-85DD-DAEA40DFD341}">
      <dgm:prSet/>
      <dgm:spPr/>
      <dgm:t>
        <a:bodyPr/>
        <a:lstStyle/>
        <a:p>
          <a:endParaRPr lang="zh-CN" altLang="en-US">
            <a:solidFill>
              <a:schemeClr val="tx2">
                <a:lumMod val="20000"/>
                <a:lumOff val="80000"/>
              </a:schemeClr>
            </a:solidFill>
          </a:endParaRPr>
        </a:p>
      </dgm:t>
    </dgm:pt>
    <dgm:pt modelId="{7C526772-B18E-4754-8161-09AD48AEB254}" type="sibTrans" cxnId="{7FF1A782-DB15-41E6-85DD-DAEA40DFD341}">
      <dgm:prSet/>
      <dgm:spPr/>
      <dgm:t>
        <a:bodyPr/>
        <a:lstStyle/>
        <a:p>
          <a:endParaRPr lang="zh-CN" altLang="en-US">
            <a:solidFill>
              <a:schemeClr val="tx2">
                <a:lumMod val="20000"/>
                <a:lumOff val="80000"/>
              </a:schemeClr>
            </a:solidFill>
          </a:endParaRPr>
        </a:p>
      </dgm:t>
    </dgm:pt>
    <dgm:pt modelId="{03B414E0-2030-4293-8396-5E7BBA60E042}">
      <dgm:prSet phldrT="[文本]" custT="1"/>
      <dgm:spPr>
        <a:noFill/>
        <a:ln w="25400">
          <a:solidFill>
            <a:schemeClr val="bg1"/>
          </a:solidFill>
        </a:ln>
      </dgm:spPr>
      <dgm:t>
        <a:bodyPr anchor="ctr" anchorCtr="0"/>
        <a:lstStyle/>
        <a:p>
          <a:r>
            <a:rPr lang="en-US" altLang="zh-CN" sz="3200" dirty="0" smtClean="0">
              <a:solidFill>
                <a:schemeClr val="tx2">
                  <a:lumMod val="20000"/>
                  <a:lumOff val="80000"/>
                </a:schemeClr>
              </a:solidFill>
            </a:rPr>
            <a:t>Occlusion Portal Construction</a:t>
          </a:r>
          <a:endParaRPr lang="zh-CN" altLang="en-US" sz="3200" dirty="0">
            <a:solidFill>
              <a:schemeClr val="tx2">
                <a:lumMod val="20000"/>
                <a:lumOff val="80000"/>
              </a:schemeClr>
            </a:solidFill>
          </a:endParaRPr>
        </a:p>
      </dgm:t>
    </dgm:pt>
    <dgm:pt modelId="{4BED4ECC-0503-477B-AB94-8BAD934D3B89}" type="parTrans" cxnId="{778A921A-C262-45BA-8523-8C0514F1433D}">
      <dgm:prSet/>
      <dgm:spPr/>
      <dgm:t>
        <a:bodyPr/>
        <a:lstStyle/>
        <a:p>
          <a:endParaRPr lang="zh-CN" altLang="en-US">
            <a:solidFill>
              <a:schemeClr val="tx2">
                <a:lumMod val="20000"/>
                <a:lumOff val="80000"/>
              </a:schemeClr>
            </a:solidFill>
          </a:endParaRPr>
        </a:p>
      </dgm:t>
    </dgm:pt>
    <dgm:pt modelId="{8394CE82-5FA6-4EDA-8656-210B74C34C9D}" type="sibTrans" cxnId="{778A921A-C262-45BA-8523-8C0514F1433D}">
      <dgm:prSet/>
      <dgm:spPr/>
      <dgm:t>
        <a:bodyPr/>
        <a:lstStyle/>
        <a:p>
          <a:endParaRPr lang="zh-CN" altLang="en-US">
            <a:solidFill>
              <a:schemeClr val="tx2">
                <a:lumMod val="20000"/>
                <a:lumOff val="80000"/>
              </a:schemeClr>
            </a:solidFill>
          </a:endParaRPr>
        </a:p>
      </dgm:t>
    </dgm:pt>
    <dgm:pt modelId="{719D7D4A-36D6-493C-A6FC-2A83C70BCBF2}">
      <dgm:prSet phldrT="[文本]" custT="1"/>
      <dgm:spPr>
        <a:noFill/>
        <a:ln w="25400">
          <a:solidFill>
            <a:schemeClr val="bg1"/>
          </a:solidFill>
        </a:ln>
      </dgm:spPr>
      <dgm:t>
        <a:bodyPr anchor="ctr" anchorCtr="0"/>
        <a:lstStyle/>
        <a:p>
          <a:r>
            <a:rPr lang="en-US" altLang="zh-CN" sz="3200" dirty="0" smtClean="0">
              <a:solidFill>
                <a:schemeClr val="tx2">
                  <a:lumMod val="20000"/>
                  <a:lumOff val="80000"/>
                </a:schemeClr>
              </a:solidFill>
            </a:rPr>
            <a:t>Graph Camera Construction</a:t>
          </a:r>
          <a:endParaRPr lang="zh-CN" altLang="en-US" sz="3200" dirty="0">
            <a:solidFill>
              <a:schemeClr val="tx2">
                <a:lumMod val="20000"/>
                <a:lumOff val="80000"/>
              </a:schemeClr>
            </a:solidFill>
          </a:endParaRPr>
        </a:p>
      </dgm:t>
    </dgm:pt>
    <dgm:pt modelId="{84B4CB67-CB6A-476B-ACDF-FC78F67E474D}" type="parTrans" cxnId="{A283528F-126B-42D0-953F-C3A96FCBCB96}">
      <dgm:prSet/>
      <dgm:spPr/>
      <dgm:t>
        <a:bodyPr/>
        <a:lstStyle/>
        <a:p>
          <a:endParaRPr lang="zh-CN" altLang="en-US">
            <a:solidFill>
              <a:schemeClr val="tx2">
                <a:lumMod val="20000"/>
                <a:lumOff val="80000"/>
              </a:schemeClr>
            </a:solidFill>
          </a:endParaRPr>
        </a:p>
      </dgm:t>
    </dgm:pt>
    <dgm:pt modelId="{A07782AF-CF11-4BAE-B877-B9864F763DC7}" type="sibTrans" cxnId="{A283528F-126B-42D0-953F-C3A96FCBCB96}">
      <dgm:prSet/>
      <dgm:spPr/>
      <dgm:t>
        <a:bodyPr/>
        <a:lstStyle/>
        <a:p>
          <a:endParaRPr lang="zh-CN" altLang="en-US">
            <a:solidFill>
              <a:schemeClr val="tx2">
                <a:lumMod val="20000"/>
                <a:lumOff val="80000"/>
              </a:schemeClr>
            </a:solidFill>
          </a:endParaRPr>
        </a:p>
      </dgm:t>
    </dgm:pt>
    <dgm:pt modelId="{2C9DF99D-7809-4A85-B419-D83385CF8DC0}">
      <dgm:prSet phldrT="[文本]" custT="1"/>
      <dgm:spPr>
        <a:noFill/>
        <a:ln w="25400">
          <a:solidFill>
            <a:schemeClr val="bg1"/>
          </a:solidFill>
        </a:ln>
      </dgm:spPr>
      <dgm:t>
        <a:bodyPr anchor="ctr" anchorCtr="0"/>
        <a:lstStyle/>
        <a:p>
          <a:r>
            <a:rPr lang="en-US" altLang="zh-CN" sz="3200" dirty="0" smtClean="0">
              <a:solidFill>
                <a:schemeClr val="tx2">
                  <a:lumMod val="20000"/>
                  <a:lumOff val="80000"/>
                </a:schemeClr>
              </a:solidFill>
            </a:rPr>
            <a:t>Occlusion Portal Visualization</a:t>
          </a:r>
          <a:endParaRPr lang="zh-CN" altLang="en-US" sz="3200" dirty="0">
            <a:solidFill>
              <a:schemeClr val="tx2">
                <a:lumMod val="20000"/>
                <a:lumOff val="80000"/>
              </a:schemeClr>
            </a:solidFill>
          </a:endParaRPr>
        </a:p>
      </dgm:t>
    </dgm:pt>
    <dgm:pt modelId="{4A1F9E28-A73D-42E1-91F9-556964D9F1C0}" type="parTrans" cxnId="{625325B0-837A-4B22-970D-2B622B5B14B3}">
      <dgm:prSet/>
      <dgm:spPr/>
      <dgm:t>
        <a:bodyPr/>
        <a:lstStyle/>
        <a:p>
          <a:endParaRPr lang="zh-CN" altLang="en-US">
            <a:solidFill>
              <a:schemeClr val="tx2">
                <a:lumMod val="20000"/>
                <a:lumOff val="80000"/>
              </a:schemeClr>
            </a:solidFill>
          </a:endParaRPr>
        </a:p>
      </dgm:t>
    </dgm:pt>
    <dgm:pt modelId="{A641FA93-BC26-48F2-BFB6-998479A06625}" type="sibTrans" cxnId="{625325B0-837A-4B22-970D-2B622B5B14B3}">
      <dgm:prSet/>
      <dgm:spPr/>
      <dgm:t>
        <a:bodyPr/>
        <a:lstStyle/>
        <a:p>
          <a:endParaRPr lang="zh-CN" altLang="en-US">
            <a:solidFill>
              <a:schemeClr val="tx2">
                <a:lumMod val="20000"/>
                <a:lumOff val="80000"/>
              </a:schemeClr>
            </a:solidFill>
          </a:endParaRPr>
        </a:p>
      </dgm:t>
    </dgm:pt>
    <dgm:pt modelId="{30625B09-4906-4703-AF27-FAE74D6385A3}">
      <dgm:prSet phldrT="[文本]" custT="1"/>
      <dgm:spPr>
        <a:noFill/>
        <a:ln w="25400">
          <a:solidFill>
            <a:schemeClr val="bg1"/>
          </a:solidFill>
        </a:ln>
      </dgm:spPr>
      <dgm:t>
        <a:bodyPr anchor="ctr" anchorCtr="0"/>
        <a:lstStyle/>
        <a:p>
          <a:r>
            <a:rPr lang="en-US" altLang="zh-CN" sz="3200" dirty="0" smtClean="0">
              <a:solidFill>
                <a:schemeClr val="tx2">
                  <a:lumMod val="20000"/>
                  <a:lumOff val="80000"/>
                </a:schemeClr>
              </a:solidFill>
            </a:rPr>
            <a:t>Multi-perspective Rendering</a:t>
          </a:r>
          <a:endParaRPr lang="zh-CN" altLang="en-US" sz="3200" dirty="0">
            <a:solidFill>
              <a:schemeClr val="tx2">
                <a:lumMod val="20000"/>
                <a:lumOff val="80000"/>
              </a:schemeClr>
            </a:solidFill>
          </a:endParaRPr>
        </a:p>
      </dgm:t>
    </dgm:pt>
    <dgm:pt modelId="{9DBF0B02-EF7B-4901-AF4F-037D54789727}" type="parTrans" cxnId="{4787ED25-685B-4B85-BA69-7DC2AE80DD5F}">
      <dgm:prSet/>
      <dgm:spPr/>
      <dgm:t>
        <a:bodyPr/>
        <a:lstStyle/>
        <a:p>
          <a:endParaRPr lang="zh-CN" altLang="en-US">
            <a:solidFill>
              <a:schemeClr val="tx2">
                <a:lumMod val="20000"/>
                <a:lumOff val="80000"/>
              </a:schemeClr>
            </a:solidFill>
          </a:endParaRPr>
        </a:p>
      </dgm:t>
    </dgm:pt>
    <dgm:pt modelId="{C1889C4F-0592-4F81-AAD2-4D815D11C12F}" type="sibTrans" cxnId="{4787ED25-685B-4B85-BA69-7DC2AE80DD5F}">
      <dgm:prSet/>
      <dgm:spPr/>
      <dgm:t>
        <a:bodyPr/>
        <a:lstStyle/>
        <a:p>
          <a:endParaRPr lang="zh-CN" altLang="en-US">
            <a:solidFill>
              <a:schemeClr val="tx2">
                <a:lumMod val="20000"/>
                <a:lumOff val="80000"/>
              </a:schemeClr>
            </a:solidFill>
          </a:endParaRPr>
        </a:p>
      </dgm:t>
    </dgm:pt>
    <dgm:pt modelId="{25E23C8D-A0EB-4726-B552-A888607BC0F5}" type="pres">
      <dgm:prSet presAssocID="{0E6E17A0-125F-4CE2-BDD1-470DB6B25345}" presName="diagram" presStyleCnt="0">
        <dgm:presLayoutVars>
          <dgm:dir/>
          <dgm:resizeHandles val="exact"/>
        </dgm:presLayoutVars>
      </dgm:prSet>
      <dgm:spPr/>
      <dgm:t>
        <a:bodyPr/>
        <a:lstStyle/>
        <a:p>
          <a:endParaRPr lang="zh-CN" altLang="en-US"/>
        </a:p>
      </dgm:t>
    </dgm:pt>
    <dgm:pt modelId="{E135E00B-5786-4457-9F9C-F64D01E75BE3}" type="pres">
      <dgm:prSet presAssocID="{E50F9ABB-DA49-42F6-8D71-56B81838481E}" presName="node" presStyleLbl="node1" presStyleIdx="0" presStyleCnt="6" custScaleX="197825" custScaleY="289642">
        <dgm:presLayoutVars>
          <dgm:bulletEnabled val="1"/>
        </dgm:presLayoutVars>
      </dgm:prSet>
      <dgm:spPr/>
      <dgm:t>
        <a:bodyPr/>
        <a:lstStyle/>
        <a:p>
          <a:endParaRPr lang="zh-CN" altLang="en-US"/>
        </a:p>
      </dgm:t>
    </dgm:pt>
    <dgm:pt modelId="{1F7E2227-C6BB-4FD2-BA09-C5FF7A05E668}" type="pres">
      <dgm:prSet presAssocID="{77267FDA-D304-43BD-8357-5CFCC0201C21}" presName="sibTrans" presStyleLbl="sibTrans2D1" presStyleIdx="0" presStyleCnt="5"/>
      <dgm:spPr/>
      <dgm:t>
        <a:bodyPr/>
        <a:lstStyle/>
        <a:p>
          <a:endParaRPr lang="zh-CN" altLang="en-US"/>
        </a:p>
      </dgm:t>
    </dgm:pt>
    <dgm:pt modelId="{5CDB7BCF-0131-49D3-8DE5-7FE9FDC9471F}" type="pres">
      <dgm:prSet presAssocID="{77267FDA-D304-43BD-8357-5CFCC0201C21}" presName="connectorText" presStyleLbl="sibTrans2D1" presStyleIdx="0" presStyleCnt="5"/>
      <dgm:spPr/>
      <dgm:t>
        <a:bodyPr/>
        <a:lstStyle/>
        <a:p>
          <a:endParaRPr lang="zh-CN" altLang="en-US"/>
        </a:p>
      </dgm:t>
    </dgm:pt>
    <dgm:pt modelId="{73155BEB-BF68-4893-993E-F604DBA61B0D}" type="pres">
      <dgm:prSet presAssocID="{6CA4EEDB-1F60-4BD6-85C9-AE3A1E8A3C1F}" presName="node" presStyleLbl="node1" presStyleIdx="1" presStyleCnt="6" custScaleX="197825" custScaleY="289642">
        <dgm:presLayoutVars>
          <dgm:bulletEnabled val="1"/>
        </dgm:presLayoutVars>
      </dgm:prSet>
      <dgm:spPr/>
      <dgm:t>
        <a:bodyPr/>
        <a:lstStyle/>
        <a:p>
          <a:endParaRPr lang="zh-CN" altLang="en-US"/>
        </a:p>
      </dgm:t>
    </dgm:pt>
    <dgm:pt modelId="{6D861FC3-8E2C-4C62-8ABA-BDF1FD3A7D40}" type="pres">
      <dgm:prSet presAssocID="{7C526772-B18E-4754-8161-09AD48AEB254}" presName="sibTrans" presStyleLbl="sibTrans2D1" presStyleIdx="1" presStyleCnt="5"/>
      <dgm:spPr/>
      <dgm:t>
        <a:bodyPr/>
        <a:lstStyle/>
        <a:p>
          <a:endParaRPr lang="zh-CN" altLang="en-US"/>
        </a:p>
      </dgm:t>
    </dgm:pt>
    <dgm:pt modelId="{0BA8B33D-E59A-42A7-A454-3CFF41D76CAC}" type="pres">
      <dgm:prSet presAssocID="{7C526772-B18E-4754-8161-09AD48AEB254}" presName="connectorText" presStyleLbl="sibTrans2D1" presStyleIdx="1" presStyleCnt="5"/>
      <dgm:spPr/>
      <dgm:t>
        <a:bodyPr/>
        <a:lstStyle/>
        <a:p>
          <a:endParaRPr lang="zh-CN" altLang="en-US"/>
        </a:p>
      </dgm:t>
    </dgm:pt>
    <dgm:pt modelId="{4B8541CE-38D1-4806-8F1C-72681B3A1E72}" type="pres">
      <dgm:prSet presAssocID="{03B414E0-2030-4293-8396-5E7BBA60E042}" presName="node" presStyleLbl="node1" presStyleIdx="2" presStyleCnt="6" custScaleX="197825" custScaleY="289642">
        <dgm:presLayoutVars>
          <dgm:bulletEnabled val="1"/>
        </dgm:presLayoutVars>
      </dgm:prSet>
      <dgm:spPr/>
      <dgm:t>
        <a:bodyPr/>
        <a:lstStyle/>
        <a:p>
          <a:endParaRPr lang="zh-CN" altLang="en-US"/>
        </a:p>
      </dgm:t>
    </dgm:pt>
    <dgm:pt modelId="{EAC86881-C866-4685-AEA1-06E5897EFABB}" type="pres">
      <dgm:prSet presAssocID="{8394CE82-5FA6-4EDA-8656-210B74C34C9D}" presName="sibTrans" presStyleLbl="sibTrans2D1" presStyleIdx="2" presStyleCnt="5"/>
      <dgm:spPr/>
      <dgm:t>
        <a:bodyPr/>
        <a:lstStyle/>
        <a:p>
          <a:endParaRPr lang="zh-CN" altLang="en-US"/>
        </a:p>
      </dgm:t>
    </dgm:pt>
    <dgm:pt modelId="{A71D49BD-B65E-4B0C-81DE-98E6E99EB1E4}" type="pres">
      <dgm:prSet presAssocID="{8394CE82-5FA6-4EDA-8656-210B74C34C9D}" presName="connectorText" presStyleLbl="sibTrans2D1" presStyleIdx="2" presStyleCnt="5"/>
      <dgm:spPr/>
      <dgm:t>
        <a:bodyPr/>
        <a:lstStyle/>
        <a:p>
          <a:endParaRPr lang="zh-CN" altLang="en-US"/>
        </a:p>
      </dgm:t>
    </dgm:pt>
    <dgm:pt modelId="{E5942B49-ACBE-4465-8332-CC72140578E8}" type="pres">
      <dgm:prSet presAssocID="{719D7D4A-36D6-493C-A6FC-2A83C70BCBF2}" presName="node" presStyleLbl="node1" presStyleIdx="3" presStyleCnt="6" custScaleX="197825" custScaleY="289642">
        <dgm:presLayoutVars>
          <dgm:bulletEnabled val="1"/>
        </dgm:presLayoutVars>
      </dgm:prSet>
      <dgm:spPr/>
      <dgm:t>
        <a:bodyPr/>
        <a:lstStyle/>
        <a:p>
          <a:endParaRPr lang="zh-CN" altLang="en-US"/>
        </a:p>
      </dgm:t>
    </dgm:pt>
    <dgm:pt modelId="{FC268087-A4B7-43AF-BFEA-46070B510838}" type="pres">
      <dgm:prSet presAssocID="{A07782AF-CF11-4BAE-B877-B9864F763DC7}" presName="sibTrans" presStyleLbl="sibTrans2D1" presStyleIdx="3" presStyleCnt="5"/>
      <dgm:spPr/>
      <dgm:t>
        <a:bodyPr/>
        <a:lstStyle/>
        <a:p>
          <a:endParaRPr lang="zh-CN" altLang="en-US"/>
        </a:p>
      </dgm:t>
    </dgm:pt>
    <dgm:pt modelId="{4141AB36-15BC-4A67-8214-FDFD8D7EE351}" type="pres">
      <dgm:prSet presAssocID="{A07782AF-CF11-4BAE-B877-B9864F763DC7}" presName="connectorText" presStyleLbl="sibTrans2D1" presStyleIdx="3" presStyleCnt="5"/>
      <dgm:spPr/>
      <dgm:t>
        <a:bodyPr/>
        <a:lstStyle/>
        <a:p>
          <a:endParaRPr lang="zh-CN" altLang="en-US"/>
        </a:p>
      </dgm:t>
    </dgm:pt>
    <dgm:pt modelId="{3AAC3ED3-8703-4E84-9305-F78EF02F51AC}" type="pres">
      <dgm:prSet presAssocID="{2C9DF99D-7809-4A85-B419-D83385CF8DC0}" presName="node" presStyleLbl="node1" presStyleIdx="4" presStyleCnt="6" custScaleX="197825" custScaleY="289642">
        <dgm:presLayoutVars>
          <dgm:bulletEnabled val="1"/>
        </dgm:presLayoutVars>
      </dgm:prSet>
      <dgm:spPr/>
      <dgm:t>
        <a:bodyPr/>
        <a:lstStyle/>
        <a:p>
          <a:endParaRPr lang="zh-CN" altLang="en-US"/>
        </a:p>
      </dgm:t>
    </dgm:pt>
    <dgm:pt modelId="{AEBF6A11-58D2-4FED-8644-C41A5B815E1C}" type="pres">
      <dgm:prSet presAssocID="{A641FA93-BC26-48F2-BFB6-998479A06625}" presName="sibTrans" presStyleLbl="sibTrans2D1" presStyleIdx="4" presStyleCnt="5"/>
      <dgm:spPr/>
      <dgm:t>
        <a:bodyPr/>
        <a:lstStyle/>
        <a:p>
          <a:endParaRPr lang="zh-CN" altLang="en-US"/>
        </a:p>
      </dgm:t>
    </dgm:pt>
    <dgm:pt modelId="{34BF25A3-4A82-4896-B9AF-79F77046B1B7}" type="pres">
      <dgm:prSet presAssocID="{A641FA93-BC26-48F2-BFB6-998479A06625}" presName="connectorText" presStyleLbl="sibTrans2D1" presStyleIdx="4" presStyleCnt="5"/>
      <dgm:spPr/>
      <dgm:t>
        <a:bodyPr/>
        <a:lstStyle/>
        <a:p>
          <a:endParaRPr lang="zh-CN" altLang="en-US"/>
        </a:p>
      </dgm:t>
    </dgm:pt>
    <dgm:pt modelId="{5D8F9316-43E3-4F8C-83F9-49FBFC26DF09}" type="pres">
      <dgm:prSet presAssocID="{30625B09-4906-4703-AF27-FAE74D6385A3}" presName="node" presStyleLbl="node1" presStyleIdx="5" presStyleCnt="6" custScaleX="197825" custScaleY="289642">
        <dgm:presLayoutVars>
          <dgm:bulletEnabled val="1"/>
        </dgm:presLayoutVars>
      </dgm:prSet>
      <dgm:spPr/>
      <dgm:t>
        <a:bodyPr/>
        <a:lstStyle/>
        <a:p>
          <a:endParaRPr lang="zh-CN" altLang="en-US"/>
        </a:p>
      </dgm:t>
    </dgm:pt>
  </dgm:ptLst>
  <dgm:cxnLst>
    <dgm:cxn modelId="{EE2AAD96-89D4-44A0-B85F-81DA0B040CB4}" type="presOf" srcId="{8394CE82-5FA6-4EDA-8656-210B74C34C9D}" destId="{EAC86881-C866-4685-AEA1-06E5897EFABB}" srcOrd="0" destOrd="0" presId="urn:microsoft.com/office/officeart/2005/8/layout/process5"/>
    <dgm:cxn modelId="{558CAC85-6324-4570-8D90-D1BF683CF0EC}" type="presOf" srcId="{7C526772-B18E-4754-8161-09AD48AEB254}" destId="{0BA8B33D-E59A-42A7-A454-3CFF41D76CAC}" srcOrd="1" destOrd="0" presId="urn:microsoft.com/office/officeart/2005/8/layout/process5"/>
    <dgm:cxn modelId="{AF519D38-83E3-4924-8F94-D900E9A4918B}" type="presOf" srcId="{719D7D4A-36D6-493C-A6FC-2A83C70BCBF2}" destId="{E5942B49-ACBE-4465-8332-CC72140578E8}" srcOrd="0" destOrd="0" presId="urn:microsoft.com/office/officeart/2005/8/layout/process5"/>
    <dgm:cxn modelId="{F9196DB4-E1D0-42E5-84F6-33FA675EBCAF}" type="presOf" srcId="{03B414E0-2030-4293-8396-5E7BBA60E042}" destId="{4B8541CE-38D1-4806-8F1C-72681B3A1E72}" srcOrd="0" destOrd="0" presId="urn:microsoft.com/office/officeart/2005/8/layout/process5"/>
    <dgm:cxn modelId="{19998EB0-8B3B-4537-B7BB-FB317093E6AE}" type="presOf" srcId="{A07782AF-CF11-4BAE-B877-B9864F763DC7}" destId="{4141AB36-15BC-4A67-8214-FDFD8D7EE351}" srcOrd="1" destOrd="0" presId="urn:microsoft.com/office/officeart/2005/8/layout/process5"/>
    <dgm:cxn modelId="{4787ED25-685B-4B85-BA69-7DC2AE80DD5F}" srcId="{0E6E17A0-125F-4CE2-BDD1-470DB6B25345}" destId="{30625B09-4906-4703-AF27-FAE74D6385A3}" srcOrd="5" destOrd="0" parTransId="{9DBF0B02-EF7B-4901-AF4F-037D54789727}" sibTransId="{C1889C4F-0592-4F81-AAD2-4D815D11C12F}"/>
    <dgm:cxn modelId="{F75A9517-68EB-45EE-AA6B-AA38FE900490}" type="presOf" srcId="{A07782AF-CF11-4BAE-B877-B9864F763DC7}" destId="{FC268087-A4B7-43AF-BFEA-46070B510838}" srcOrd="0" destOrd="0" presId="urn:microsoft.com/office/officeart/2005/8/layout/process5"/>
    <dgm:cxn modelId="{C3289EA9-E87B-4F00-9A64-34CB7FAA153C}" srcId="{0E6E17A0-125F-4CE2-BDD1-470DB6B25345}" destId="{E50F9ABB-DA49-42F6-8D71-56B81838481E}" srcOrd="0" destOrd="0" parTransId="{395305B7-935C-4378-AD7A-5177F20AD0AB}" sibTransId="{77267FDA-D304-43BD-8357-5CFCC0201C21}"/>
    <dgm:cxn modelId="{49FC4FC9-E5F4-40EE-81AC-C0117AB13F45}" type="presOf" srcId="{E50F9ABB-DA49-42F6-8D71-56B81838481E}" destId="{E135E00B-5786-4457-9F9C-F64D01E75BE3}" srcOrd="0" destOrd="0" presId="urn:microsoft.com/office/officeart/2005/8/layout/process5"/>
    <dgm:cxn modelId="{A1E1C4B6-2BBE-46EE-A0B7-29F0D11D2E3B}" type="presOf" srcId="{A641FA93-BC26-48F2-BFB6-998479A06625}" destId="{AEBF6A11-58D2-4FED-8644-C41A5B815E1C}" srcOrd="0" destOrd="0" presId="urn:microsoft.com/office/officeart/2005/8/layout/process5"/>
    <dgm:cxn modelId="{7FF1A782-DB15-41E6-85DD-DAEA40DFD341}" srcId="{0E6E17A0-125F-4CE2-BDD1-470DB6B25345}" destId="{6CA4EEDB-1F60-4BD6-85C9-AE3A1E8A3C1F}" srcOrd="1" destOrd="0" parTransId="{EC25AB01-E0C8-4F27-8EAB-B1EF90567139}" sibTransId="{7C526772-B18E-4754-8161-09AD48AEB254}"/>
    <dgm:cxn modelId="{B5CDEC67-5CE9-4E5B-BC96-C3333CF6AAE8}" type="presOf" srcId="{6CA4EEDB-1F60-4BD6-85C9-AE3A1E8A3C1F}" destId="{73155BEB-BF68-4893-993E-F604DBA61B0D}" srcOrd="0" destOrd="0" presId="urn:microsoft.com/office/officeart/2005/8/layout/process5"/>
    <dgm:cxn modelId="{3244BBA9-05B8-4745-94C4-07EB480C7775}" type="presOf" srcId="{A641FA93-BC26-48F2-BFB6-998479A06625}" destId="{34BF25A3-4A82-4896-B9AF-79F77046B1B7}" srcOrd="1" destOrd="0" presId="urn:microsoft.com/office/officeart/2005/8/layout/process5"/>
    <dgm:cxn modelId="{7A6958AA-154D-4B3B-99CF-D33EC7A7FD10}" type="presOf" srcId="{2C9DF99D-7809-4A85-B419-D83385CF8DC0}" destId="{3AAC3ED3-8703-4E84-9305-F78EF02F51AC}" srcOrd="0" destOrd="0" presId="urn:microsoft.com/office/officeart/2005/8/layout/process5"/>
    <dgm:cxn modelId="{CA1448FF-13F4-42C5-9E29-F78697DD93E9}" type="presOf" srcId="{0E6E17A0-125F-4CE2-BDD1-470DB6B25345}" destId="{25E23C8D-A0EB-4726-B552-A888607BC0F5}" srcOrd="0" destOrd="0" presId="urn:microsoft.com/office/officeart/2005/8/layout/process5"/>
    <dgm:cxn modelId="{A283528F-126B-42D0-953F-C3A96FCBCB96}" srcId="{0E6E17A0-125F-4CE2-BDD1-470DB6B25345}" destId="{719D7D4A-36D6-493C-A6FC-2A83C70BCBF2}" srcOrd="3" destOrd="0" parTransId="{84B4CB67-CB6A-476B-ACDF-FC78F67E474D}" sibTransId="{A07782AF-CF11-4BAE-B877-B9864F763DC7}"/>
    <dgm:cxn modelId="{778A921A-C262-45BA-8523-8C0514F1433D}" srcId="{0E6E17A0-125F-4CE2-BDD1-470DB6B25345}" destId="{03B414E0-2030-4293-8396-5E7BBA60E042}" srcOrd="2" destOrd="0" parTransId="{4BED4ECC-0503-477B-AB94-8BAD934D3B89}" sibTransId="{8394CE82-5FA6-4EDA-8656-210B74C34C9D}"/>
    <dgm:cxn modelId="{BAA895C6-2122-4F1B-926B-211D17B0DDBA}" type="presOf" srcId="{77267FDA-D304-43BD-8357-5CFCC0201C21}" destId="{5CDB7BCF-0131-49D3-8DE5-7FE9FDC9471F}" srcOrd="1" destOrd="0" presId="urn:microsoft.com/office/officeart/2005/8/layout/process5"/>
    <dgm:cxn modelId="{30DBAE32-FE90-4B97-A1B8-6CA76B397129}" type="presOf" srcId="{30625B09-4906-4703-AF27-FAE74D6385A3}" destId="{5D8F9316-43E3-4F8C-83F9-49FBFC26DF09}" srcOrd="0" destOrd="0" presId="urn:microsoft.com/office/officeart/2005/8/layout/process5"/>
    <dgm:cxn modelId="{166CBAD5-D0FA-4714-9A49-D114F2EEE2A7}" type="presOf" srcId="{8394CE82-5FA6-4EDA-8656-210B74C34C9D}" destId="{A71D49BD-B65E-4B0C-81DE-98E6E99EB1E4}" srcOrd="1" destOrd="0" presId="urn:microsoft.com/office/officeart/2005/8/layout/process5"/>
    <dgm:cxn modelId="{625325B0-837A-4B22-970D-2B622B5B14B3}" srcId="{0E6E17A0-125F-4CE2-BDD1-470DB6B25345}" destId="{2C9DF99D-7809-4A85-B419-D83385CF8DC0}" srcOrd="4" destOrd="0" parTransId="{4A1F9E28-A73D-42E1-91F9-556964D9F1C0}" sibTransId="{A641FA93-BC26-48F2-BFB6-998479A06625}"/>
    <dgm:cxn modelId="{C6577DF6-71C9-403C-9B74-526B32514C3D}" type="presOf" srcId="{7C526772-B18E-4754-8161-09AD48AEB254}" destId="{6D861FC3-8E2C-4C62-8ABA-BDF1FD3A7D40}" srcOrd="0" destOrd="0" presId="urn:microsoft.com/office/officeart/2005/8/layout/process5"/>
    <dgm:cxn modelId="{124CAF3C-BF6A-45F6-9284-615C1BB716D0}" type="presOf" srcId="{77267FDA-D304-43BD-8357-5CFCC0201C21}" destId="{1F7E2227-C6BB-4FD2-BA09-C5FF7A05E668}" srcOrd="0" destOrd="0" presId="urn:microsoft.com/office/officeart/2005/8/layout/process5"/>
    <dgm:cxn modelId="{54677CA4-9A1A-439A-8578-216F2D3FA4DB}" type="presParOf" srcId="{25E23C8D-A0EB-4726-B552-A888607BC0F5}" destId="{E135E00B-5786-4457-9F9C-F64D01E75BE3}" srcOrd="0" destOrd="0" presId="urn:microsoft.com/office/officeart/2005/8/layout/process5"/>
    <dgm:cxn modelId="{1F3E063F-9759-4FE1-853A-56272E4552F9}" type="presParOf" srcId="{25E23C8D-A0EB-4726-B552-A888607BC0F5}" destId="{1F7E2227-C6BB-4FD2-BA09-C5FF7A05E668}" srcOrd="1" destOrd="0" presId="urn:microsoft.com/office/officeart/2005/8/layout/process5"/>
    <dgm:cxn modelId="{7B994AE4-6100-4226-819C-F6CC604BEFD2}" type="presParOf" srcId="{1F7E2227-C6BB-4FD2-BA09-C5FF7A05E668}" destId="{5CDB7BCF-0131-49D3-8DE5-7FE9FDC9471F}" srcOrd="0" destOrd="0" presId="urn:microsoft.com/office/officeart/2005/8/layout/process5"/>
    <dgm:cxn modelId="{464D48A5-EE68-431D-84E2-4B28B701DFE8}" type="presParOf" srcId="{25E23C8D-A0EB-4726-B552-A888607BC0F5}" destId="{73155BEB-BF68-4893-993E-F604DBA61B0D}" srcOrd="2" destOrd="0" presId="urn:microsoft.com/office/officeart/2005/8/layout/process5"/>
    <dgm:cxn modelId="{BF78ABE6-3DE2-4195-B0DC-66D9007E3CF9}" type="presParOf" srcId="{25E23C8D-A0EB-4726-B552-A888607BC0F5}" destId="{6D861FC3-8E2C-4C62-8ABA-BDF1FD3A7D40}" srcOrd="3" destOrd="0" presId="urn:microsoft.com/office/officeart/2005/8/layout/process5"/>
    <dgm:cxn modelId="{3B07FDA0-4745-431C-9E07-A0641559F3A1}" type="presParOf" srcId="{6D861FC3-8E2C-4C62-8ABA-BDF1FD3A7D40}" destId="{0BA8B33D-E59A-42A7-A454-3CFF41D76CAC}" srcOrd="0" destOrd="0" presId="urn:microsoft.com/office/officeart/2005/8/layout/process5"/>
    <dgm:cxn modelId="{76086492-40D7-48B4-9C68-6EEDD7C02C64}" type="presParOf" srcId="{25E23C8D-A0EB-4726-B552-A888607BC0F5}" destId="{4B8541CE-38D1-4806-8F1C-72681B3A1E72}" srcOrd="4" destOrd="0" presId="urn:microsoft.com/office/officeart/2005/8/layout/process5"/>
    <dgm:cxn modelId="{E6F08B34-90C1-4536-B67A-10396B46BC3F}" type="presParOf" srcId="{25E23C8D-A0EB-4726-B552-A888607BC0F5}" destId="{EAC86881-C866-4685-AEA1-06E5897EFABB}" srcOrd="5" destOrd="0" presId="urn:microsoft.com/office/officeart/2005/8/layout/process5"/>
    <dgm:cxn modelId="{9EA28FBC-A4DF-40B5-AB08-CE3F25B7C092}" type="presParOf" srcId="{EAC86881-C866-4685-AEA1-06E5897EFABB}" destId="{A71D49BD-B65E-4B0C-81DE-98E6E99EB1E4}" srcOrd="0" destOrd="0" presId="urn:microsoft.com/office/officeart/2005/8/layout/process5"/>
    <dgm:cxn modelId="{31A4838A-5FAF-4B2F-AEF5-C0BA575311B0}" type="presParOf" srcId="{25E23C8D-A0EB-4726-B552-A888607BC0F5}" destId="{E5942B49-ACBE-4465-8332-CC72140578E8}" srcOrd="6" destOrd="0" presId="urn:microsoft.com/office/officeart/2005/8/layout/process5"/>
    <dgm:cxn modelId="{334556E8-9FE2-47FD-A9DC-3A6E99DCCEE1}" type="presParOf" srcId="{25E23C8D-A0EB-4726-B552-A888607BC0F5}" destId="{FC268087-A4B7-43AF-BFEA-46070B510838}" srcOrd="7" destOrd="0" presId="urn:microsoft.com/office/officeart/2005/8/layout/process5"/>
    <dgm:cxn modelId="{26729C5D-D336-4087-93B5-072ECE57E339}" type="presParOf" srcId="{FC268087-A4B7-43AF-BFEA-46070B510838}" destId="{4141AB36-15BC-4A67-8214-FDFD8D7EE351}" srcOrd="0" destOrd="0" presId="urn:microsoft.com/office/officeart/2005/8/layout/process5"/>
    <dgm:cxn modelId="{90C40150-9FF3-474C-8433-8865FF02B3DC}" type="presParOf" srcId="{25E23C8D-A0EB-4726-B552-A888607BC0F5}" destId="{3AAC3ED3-8703-4E84-9305-F78EF02F51AC}" srcOrd="8" destOrd="0" presId="urn:microsoft.com/office/officeart/2005/8/layout/process5"/>
    <dgm:cxn modelId="{8E992611-9481-469E-AB47-8408F0BAAB1A}" type="presParOf" srcId="{25E23C8D-A0EB-4726-B552-A888607BC0F5}" destId="{AEBF6A11-58D2-4FED-8644-C41A5B815E1C}" srcOrd="9" destOrd="0" presId="urn:microsoft.com/office/officeart/2005/8/layout/process5"/>
    <dgm:cxn modelId="{F62F40FE-E7E9-4F47-93AB-0EFE5212FDBA}" type="presParOf" srcId="{AEBF6A11-58D2-4FED-8644-C41A5B815E1C}" destId="{34BF25A3-4A82-4896-B9AF-79F77046B1B7}" srcOrd="0" destOrd="0" presId="urn:microsoft.com/office/officeart/2005/8/layout/process5"/>
    <dgm:cxn modelId="{40F54B59-DB85-4FF5-8FE0-9D1E656BDCCC}" type="presParOf" srcId="{25E23C8D-A0EB-4726-B552-A888607BC0F5}" destId="{5D8F9316-43E3-4F8C-83F9-49FBFC26DF09}" srcOrd="10" destOrd="0" presId="urn:microsoft.com/office/officeart/2005/8/layout/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E6E17A0-125F-4CE2-BDD1-470DB6B25345}" type="doc">
      <dgm:prSet loTypeId="urn:microsoft.com/office/officeart/2005/8/layout/process5" loCatId="process" qsTypeId="urn:microsoft.com/office/officeart/2005/8/quickstyle/simple1" qsCatId="simple" csTypeId="urn:microsoft.com/office/officeart/2005/8/colors/accent1_2" csCatId="accent1" phldr="1"/>
      <dgm:spPr/>
      <dgm:t>
        <a:bodyPr/>
        <a:lstStyle/>
        <a:p>
          <a:endParaRPr lang="zh-CN" altLang="en-US"/>
        </a:p>
      </dgm:t>
    </dgm:pt>
    <dgm:pt modelId="{E50F9ABB-DA49-42F6-8D71-56B81838481E}">
      <dgm:prSet phldrT="[文本]" custT="1"/>
      <dgm:spPr>
        <a:solidFill>
          <a:schemeClr val="bg2">
            <a:lumMod val="25000"/>
          </a:schemeClr>
        </a:solidFill>
        <a:ln w="25400">
          <a:solidFill>
            <a:schemeClr val="bg1"/>
          </a:solidFill>
        </a:ln>
      </dgm:spPr>
      <dgm:t>
        <a:bodyPr anchor="ctr" anchorCtr="0"/>
        <a:lstStyle/>
        <a:p>
          <a:r>
            <a:rPr lang="en-US" altLang="zh-CN" sz="1400" dirty="0" smtClean="0">
              <a:solidFill>
                <a:schemeClr val="tx2">
                  <a:lumMod val="20000"/>
                  <a:lumOff val="80000"/>
                </a:schemeClr>
              </a:solidFill>
            </a:rPr>
            <a:t>Conventional Rendering</a:t>
          </a:r>
          <a:endParaRPr lang="zh-CN" altLang="en-US" sz="1400" dirty="0">
            <a:solidFill>
              <a:schemeClr val="tx2">
                <a:lumMod val="20000"/>
                <a:lumOff val="80000"/>
              </a:schemeClr>
            </a:solidFill>
          </a:endParaRPr>
        </a:p>
      </dgm:t>
    </dgm:pt>
    <dgm:pt modelId="{395305B7-935C-4378-AD7A-5177F20AD0AB}" type="parTrans" cxnId="{C3289EA9-E87B-4F00-9A64-34CB7FAA153C}">
      <dgm:prSet/>
      <dgm:spPr/>
      <dgm:t>
        <a:bodyPr/>
        <a:lstStyle/>
        <a:p>
          <a:endParaRPr lang="zh-CN" altLang="en-US" sz="1400">
            <a:solidFill>
              <a:schemeClr val="tx2">
                <a:lumMod val="20000"/>
                <a:lumOff val="80000"/>
              </a:schemeClr>
            </a:solidFill>
          </a:endParaRPr>
        </a:p>
      </dgm:t>
    </dgm:pt>
    <dgm:pt modelId="{77267FDA-D304-43BD-8357-5CFCC0201C21}" type="sibTrans" cxnId="{C3289EA9-E87B-4F00-9A64-34CB7FAA153C}">
      <dgm:prSet custT="1"/>
      <dgm:spPr/>
      <dgm:t>
        <a:bodyPr/>
        <a:lstStyle/>
        <a:p>
          <a:endParaRPr lang="zh-CN" altLang="en-US" sz="1400">
            <a:solidFill>
              <a:schemeClr val="tx2">
                <a:lumMod val="20000"/>
                <a:lumOff val="80000"/>
              </a:schemeClr>
            </a:solidFill>
          </a:endParaRPr>
        </a:p>
      </dgm:t>
    </dgm:pt>
    <dgm:pt modelId="{6CA4EEDB-1F60-4BD6-85C9-AE3A1E8A3C1F}">
      <dgm:prSet phldrT="[文本]" custT="1"/>
      <dgm:spPr>
        <a:noFill/>
        <a:ln w="25400">
          <a:solidFill>
            <a:schemeClr val="bg1"/>
          </a:solidFill>
        </a:ln>
      </dgm:spPr>
      <dgm:t>
        <a:bodyPr anchor="ctr" anchorCtr="0"/>
        <a:lstStyle/>
        <a:p>
          <a:r>
            <a:rPr lang="en-US" altLang="zh-CN" sz="1400" dirty="0" smtClean="0">
              <a:solidFill>
                <a:schemeClr val="tx2">
                  <a:lumMod val="20000"/>
                  <a:lumOff val="80000"/>
                </a:schemeClr>
              </a:solidFill>
            </a:rPr>
            <a:t>Depth Discontinuity Analysis</a:t>
          </a:r>
          <a:endParaRPr lang="zh-CN" altLang="en-US" sz="1400" dirty="0">
            <a:solidFill>
              <a:schemeClr val="tx2">
                <a:lumMod val="20000"/>
                <a:lumOff val="80000"/>
              </a:schemeClr>
            </a:solidFill>
          </a:endParaRPr>
        </a:p>
      </dgm:t>
    </dgm:pt>
    <dgm:pt modelId="{EC25AB01-E0C8-4F27-8EAB-B1EF90567139}" type="parTrans" cxnId="{7FF1A782-DB15-41E6-85DD-DAEA40DFD341}">
      <dgm:prSet/>
      <dgm:spPr/>
      <dgm:t>
        <a:bodyPr/>
        <a:lstStyle/>
        <a:p>
          <a:endParaRPr lang="zh-CN" altLang="en-US" sz="1400">
            <a:solidFill>
              <a:schemeClr val="tx2">
                <a:lumMod val="20000"/>
                <a:lumOff val="80000"/>
              </a:schemeClr>
            </a:solidFill>
          </a:endParaRPr>
        </a:p>
      </dgm:t>
    </dgm:pt>
    <dgm:pt modelId="{7C526772-B18E-4754-8161-09AD48AEB254}" type="sibTrans" cxnId="{7FF1A782-DB15-41E6-85DD-DAEA40DFD341}">
      <dgm:prSet custT="1"/>
      <dgm:spPr/>
      <dgm:t>
        <a:bodyPr/>
        <a:lstStyle/>
        <a:p>
          <a:endParaRPr lang="zh-CN" altLang="en-US" sz="1400">
            <a:solidFill>
              <a:schemeClr val="tx2">
                <a:lumMod val="20000"/>
                <a:lumOff val="80000"/>
              </a:schemeClr>
            </a:solidFill>
          </a:endParaRPr>
        </a:p>
      </dgm:t>
    </dgm:pt>
    <dgm:pt modelId="{03B414E0-2030-4293-8396-5E7BBA60E042}">
      <dgm:prSet phldrT="[文本]" custT="1"/>
      <dgm:spPr>
        <a:noFill/>
        <a:ln w="25400">
          <a:solidFill>
            <a:schemeClr val="bg1"/>
          </a:solidFill>
        </a:ln>
      </dgm:spPr>
      <dgm:t>
        <a:bodyPr anchor="ctr" anchorCtr="0"/>
        <a:lstStyle/>
        <a:p>
          <a:r>
            <a:rPr lang="en-US" altLang="zh-CN" sz="1400" dirty="0" smtClean="0">
              <a:solidFill>
                <a:schemeClr val="tx2">
                  <a:lumMod val="20000"/>
                  <a:lumOff val="80000"/>
                </a:schemeClr>
              </a:solidFill>
            </a:rPr>
            <a:t>Occlusion Portal Construction</a:t>
          </a:r>
          <a:endParaRPr lang="zh-CN" altLang="en-US" sz="1400" dirty="0">
            <a:solidFill>
              <a:schemeClr val="tx2">
                <a:lumMod val="20000"/>
                <a:lumOff val="80000"/>
              </a:schemeClr>
            </a:solidFill>
          </a:endParaRPr>
        </a:p>
      </dgm:t>
    </dgm:pt>
    <dgm:pt modelId="{4BED4ECC-0503-477B-AB94-8BAD934D3B89}" type="parTrans" cxnId="{778A921A-C262-45BA-8523-8C0514F1433D}">
      <dgm:prSet/>
      <dgm:spPr/>
      <dgm:t>
        <a:bodyPr/>
        <a:lstStyle/>
        <a:p>
          <a:endParaRPr lang="zh-CN" altLang="en-US" sz="1400">
            <a:solidFill>
              <a:schemeClr val="tx2">
                <a:lumMod val="20000"/>
                <a:lumOff val="80000"/>
              </a:schemeClr>
            </a:solidFill>
          </a:endParaRPr>
        </a:p>
      </dgm:t>
    </dgm:pt>
    <dgm:pt modelId="{8394CE82-5FA6-4EDA-8656-210B74C34C9D}" type="sibTrans" cxnId="{778A921A-C262-45BA-8523-8C0514F1433D}">
      <dgm:prSet custT="1"/>
      <dgm:spPr/>
      <dgm:t>
        <a:bodyPr/>
        <a:lstStyle/>
        <a:p>
          <a:endParaRPr lang="zh-CN" altLang="en-US" sz="1400">
            <a:solidFill>
              <a:schemeClr val="tx2">
                <a:lumMod val="20000"/>
                <a:lumOff val="80000"/>
              </a:schemeClr>
            </a:solidFill>
          </a:endParaRPr>
        </a:p>
      </dgm:t>
    </dgm:pt>
    <dgm:pt modelId="{719D7D4A-36D6-493C-A6FC-2A83C70BCBF2}">
      <dgm:prSet phldrT="[文本]" custT="1"/>
      <dgm:spPr>
        <a:noFill/>
        <a:ln w="25400">
          <a:solidFill>
            <a:schemeClr val="bg1"/>
          </a:solidFill>
        </a:ln>
      </dgm:spPr>
      <dgm:t>
        <a:bodyPr anchor="ctr" anchorCtr="0"/>
        <a:lstStyle/>
        <a:p>
          <a:r>
            <a:rPr lang="en-US" altLang="zh-CN" sz="1400" dirty="0" smtClean="0">
              <a:solidFill>
                <a:schemeClr val="tx2">
                  <a:lumMod val="20000"/>
                  <a:lumOff val="80000"/>
                </a:schemeClr>
              </a:solidFill>
            </a:rPr>
            <a:t>Graph Camera Construction</a:t>
          </a:r>
          <a:endParaRPr lang="zh-CN" altLang="en-US" sz="1400" dirty="0">
            <a:solidFill>
              <a:schemeClr val="tx2">
                <a:lumMod val="20000"/>
                <a:lumOff val="80000"/>
              </a:schemeClr>
            </a:solidFill>
          </a:endParaRPr>
        </a:p>
      </dgm:t>
    </dgm:pt>
    <dgm:pt modelId="{84B4CB67-CB6A-476B-ACDF-FC78F67E474D}" type="parTrans" cxnId="{A283528F-126B-42D0-953F-C3A96FCBCB96}">
      <dgm:prSet/>
      <dgm:spPr/>
      <dgm:t>
        <a:bodyPr/>
        <a:lstStyle/>
        <a:p>
          <a:endParaRPr lang="zh-CN" altLang="en-US" sz="1400">
            <a:solidFill>
              <a:schemeClr val="tx2">
                <a:lumMod val="20000"/>
                <a:lumOff val="80000"/>
              </a:schemeClr>
            </a:solidFill>
          </a:endParaRPr>
        </a:p>
      </dgm:t>
    </dgm:pt>
    <dgm:pt modelId="{A07782AF-CF11-4BAE-B877-B9864F763DC7}" type="sibTrans" cxnId="{A283528F-126B-42D0-953F-C3A96FCBCB96}">
      <dgm:prSet custT="1"/>
      <dgm:spPr/>
      <dgm:t>
        <a:bodyPr/>
        <a:lstStyle/>
        <a:p>
          <a:endParaRPr lang="zh-CN" altLang="en-US" sz="1400">
            <a:solidFill>
              <a:schemeClr val="tx2">
                <a:lumMod val="20000"/>
                <a:lumOff val="80000"/>
              </a:schemeClr>
            </a:solidFill>
          </a:endParaRPr>
        </a:p>
      </dgm:t>
    </dgm:pt>
    <dgm:pt modelId="{2C9DF99D-7809-4A85-B419-D83385CF8DC0}">
      <dgm:prSet phldrT="[文本]" custT="1"/>
      <dgm:spPr>
        <a:noFill/>
        <a:ln w="25400">
          <a:solidFill>
            <a:schemeClr val="bg1"/>
          </a:solidFill>
        </a:ln>
      </dgm:spPr>
      <dgm:t>
        <a:bodyPr anchor="ctr" anchorCtr="0"/>
        <a:lstStyle/>
        <a:p>
          <a:r>
            <a:rPr lang="en-US" altLang="zh-CN" sz="1400" dirty="0" smtClean="0">
              <a:solidFill>
                <a:schemeClr val="tx2">
                  <a:lumMod val="20000"/>
                  <a:lumOff val="80000"/>
                </a:schemeClr>
              </a:solidFill>
            </a:rPr>
            <a:t>Occlusion Portal Visualization</a:t>
          </a:r>
          <a:endParaRPr lang="zh-CN" altLang="en-US" sz="1400" dirty="0">
            <a:solidFill>
              <a:schemeClr val="tx2">
                <a:lumMod val="20000"/>
                <a:lumOff val="80000"/>
              </a:schemeClr>
            </a:solidFill>
          </a:endParaRPr>
        </a:p>
      </dgm:t>
    </dgm:pt>
    <dgm:pt modelId="{4A1F9E28-A73D-42E1-91F9-556964D9F1C0}" type="parTrans" cxnId="{625325B0-837A-4B22-970D-2B622B5B14B3}">
      <dgm:prSet/>
      <dgm:spPr/>
      <dgm:t>
        <a:bodyPr/>
        <a:lstStyle/>
        <a:p>
          <a:endParaRPr lang="zh-CN" altLang="en-US" sz="1400">
            <a:solidFill>
              <a:schemeClr val="tx2">
                <a:lumMod val="20000"/>
                <a:lumOff val="80000"/>
              </a:schemeClr>
            </a:solidFill>
          </a:endParaRPr>
        </a:p>
      </dgm:t>
    </dgm:pt>
    <dgm:pt modelId="{A641FA93-BC26-48F2-BFB6-998479A06625}" type="sibTrans" cxnId="{625325B0-837A-4B22-970D-2B622B5B14B3}">
      <dgm:prSet custT="1"/>
      <dgm:spPr/>
      <dgm:t>
        <a:bodyPr/>
        <a:lstStyle/>
        <a:p>
          <a:endParaRPr lang="zh-CN" altLang="en-US" sz="1400">
            <a:solidFill>
              <a:schemeClr val="tx2">
                <a:lumMod val="20000"/>
                <a:lumOff val="80000"/>
              </a:schemeClr>
            </a:solidFill>
          </a:endParaRPr>
        </a:p>
      </dgm:t>
    </dgm:pt>
    <dgm:pt modelId="{30625B09-4906-4703-AF27-FAE74D6385A3}">
      <dgm:prSet phldrT="[文本]" custT="1"/>
      <dgm:spPr>
        <a:noFill/>
        <a:ln w="25400">
          <a:solidFill>
            <a:schemeClr val="bg1"/>
          </a:solidFill>
        </a:ln>
      </dgm:spPr>
      <dgm:t>
        <a:bodyPr anchor="ctr" anchorCtr="0"/>
        <a:lstStyle/>
        <a:p>
          <a:r>
            <a:rPr lang="en-US" altLang="zh-CN" sz="1400" dirty="0" smtClean="0">
              <a:solidFill>
                <a:schemeClr val="tx2">
                  <a:lumMod val="20000"/>
                  <a:lumOff val="80000"/>
                </a:schemeClr>
              </a:solidFill>
            </a:rPr>
            <a:t>Multi-perspective Rendering</a:t>
          </a:r>
          <a:endParaRPr lang="zh-CN" altLang="en-US" sz="1400" dirty="0">
            <a:solidFill>
              <a:schemeClr val="tx2">
                <a:lumMod val="20000"/>
                <a:lumOff val="80000"/>
              </a:schemeClr>
            </a:solidFill>
          </a:endParaRPr>
        </a:p>
      </dgm:t>
    </dgm:pt>
    <dgm:pt modelId="{9DBF0B02-EF7B-4901-AF4F-037D54789727}" type="parTrans" cxnId="{4787ED25-685B-4B85-BA69-7DC2AE80DD5F}">
      <dgm:prSet/>
      <dgm:spPr/>
      <dgm:t>
        <a:bodyPr/>
        <a:lstStyle/>
        <a:p>
          <a:endParaRPr lang="zh-CN" altLang="en-US" sz="1400">
            <a:solidFill>
              <a:schemeClr val="tx2">
                <a:lumMod val="20000"/>
                <a:lumOff val="80000"/>
              </a:schemeClr>
            </a:solidFill>
          </a:endParaRPr>
        </a:p>
      </dgm:t>
    </dgm:pt>
    <dgm:pt modelId="{C1889C4F-0592-4F81-AAD2-4D815D11C12F}" type="sibTrans" cxnId="{4787ED25-685B-4B85-BA69-7DC2AE80DD5F}">
      <dgm:prSet/>
      <dgm:spPr/>
      <dgm:t>
        <a:bodyPr/>
        <a:lstStyle/>
        <a:p>
          <a:endParaRPr lang="zh-CN" altLang="en-US" sz="1400">
            <a:solidFill>
              <a:schemeClr val="tx2">
                <a:lumMod val="20000"/>
                <a:lumOff val="80000"/>
              </a:schemeClr>
            </a:solidFill>
          </a:endParaRPr>
        </a:p>
      </dgm:t>
    </dgm:pt>
    <dgm:pt modelId="{25E23C8D-A0EB-4726-B552-A888607BC0F5}" type="pres">
      <dgm:prSet presAssocID="{0E6E17A0-125F-4CE2-BDD1-470DB6B25345}" presName="diagram" presStyleCnt="0">
        <dgm:presLayoutVars>
          <dgm:dir/>
          <dgm:resizeHandles val="exact"/>
        </dgm:presLayoutVars>
      </dgm:prSet>
      <dgm:spPr/>
      <dgm:t>
        <a:bodyPr/>
        <a:lstStyle/>
        <a:p>
          <a:endParaRPr lang="zh-CN" altLang="en-US"/>
        </a:p>
      </dgm:t>
    </dgm:pt>
    <dgm:pt modelId="{E135E00B-5786-4457-9F9C-F64D01E75BE3}" type="pres">
      <dgm:prSet presAssocID="{E50F9ABB-DA49-42F6-8D71-56B81838481E}" presName="node" presStyleLbl="node1" presStyleIdx="0" presStyleCnt="6" custScaleX="197825" custScaleY="289642">
        <dgm:presLayoutVars>
          <dgm:bulletEnabled val="1"/>
        </dgm:presLayoutVars>
      </dgm:prSet>
      <dgm:spPr/>
      <dgm:t>
        <a:bodyPr/>
        <a:lstStyle/>
        <a:p>
          <a:endParaRPr lang="zh-CN" altLang="en-US"/>
        </a:p>
      </dgm:t>
    </dgm:pt>
    <dgm:pt modelId="{1F7E2227-C6BB-4FD2-BA09-C5FF7A05E668}" type="pres">
      <dgm:prSet presAssocID="{77267FDA-D304-43BD-8357-5CFCC0201C21}" presName="sibTrans" presStyleLbl="sibTrans2D1" presStyleIdx="0" presStyleCnt="5"/>
      <dgm:spPr/>
      <dgm:t>
        <a:bodyPr/>
        <a:lstStyle/>
        <a:p>
          <a:endParaRPr lang="zh-CN" altLang="en-US"/>
        </a:p>
      </dgm:t>
    </dgm:pt>
    <dgm:pt modelId="{5CDB7BCF-0131-49D3-8DE5-7FE9FDC9471F}" type="pres">
      <dgm:prSet presAssocID="{77267FDA-D304-43BD-8357-5CFCC0201C21}" presName="connectorText" presStyleLbl="sibTrans2D1" presStyleIdx="0" presStyleCnt="5"/>
      <dgm:spPr/>
      <dgm:t>
        <a:bodyPr/>
        <a:lstStyle/>
        <a:p>
          <a:endParaRPr lang="zh-CN" altLang="en-US"/>
        </a:p>
      </dgm:t>
    </dgm:pt>
    <dgm:pt modelId="{73155BEB-BF68-4893-993E-F604DBA61B0D}" type="pres">
      <dgm:prSet presAssocID="{6CA4EEDB-1F60-4BD6-85C9-AE3A1E8A3C1F}" presName="node" presStyleLbl="node1" presStyleIdx="1" presStyleCnt="6" custScaleX="197825" custScaleY="289642">
        <dgm:presLayoutVars>
          <dgm:bulletEnabled val="1"/>
        </dgm:presLayoutVars>
      </dgm:prSet>
      <dgm:spPr/>
      <dgm:t>
        <a:bodyPr/>
        <a:lstStyle/>
        <a:p>
          <a:endParaRPr lang="zh-CN" altLang="en-US"/>
        </a:p>
      </dgm:t>
    </dgm:pt>
    <dgm:pt modelId="{6D861FC3-8E2C-4C62-8ABA-BDF1FD3A7D40}" type="pres">
      <dgm:prSet presAssocID="{7C526772-B18E-4754-8161-09AD48AEB254}" presName="sibTrans" presStyleLbl="sibTrans2D1" presStyleIdx="1" presStyleCnt="5"/>
      <dgm:spPr/>
      <dgm:t>
        <a:bodyPr/>
        <a:lstStyle/>
        <a:p>
          <a:endParaRPr lang="zh-CN" altLang="en-US"/>
        </a:p>
      </dgm:t>
    </dgm:pt>
    <dgm:pt modelId="{0BA8B33D-E59A-42A7-A454-3CFF41D76CAC}" type="pres">
      <dgm:prSet presAssocID="{7C526772-B18E-4754-8161-09AD48AEB254}" presName="connectorText" presStyleLbl="sibTrans2D1" presStyleIdx="1" presStyleCnt="5"/>
      <dgm:spPr/>
      <dgm:t>
        <a:bodyPr/>
        <a:lstStyle/>
        <a:p>
          <a:endParaRPr lang="zh-CN" altLang="en-US"/>
        </a:p>
      </dgm:t>
    </dgm:pt>
    <dgm:pt modelId="{4B8541CE-38D1-4806-8F1C-72681B3A1E72}" type="pres">
      <dgm:prSet presAssocID="{03B414E0-2030-4293-8396-5E7BBA60E042}" presName="node" presStyleLbl="node1" presStyleIdx="2" presStyleCnt="6" custScaleX="197825" custScaleY="289642">
        <dgm:presLayoutVars>
          <dgm:bulletEnabled val="1"/>
        </dgm:presLayoutVars>
      </dgm:prSet>
      <dgm:spPr/>
      <dgm:t>
        <a:bodyPr/>
        <a:lstStyle/>
        <a:p>
          <a:endParaRPr lang="zh-CN" altLang="en-US"/>
        </a:p>
      </dgm:t>
    </dgm:pt>
    <dgm:pt modelId="{EAC86881-C866-4685-AEA1-06E5897EFABB}" type="pres">
      <dgm:prSet presAssocID="{8394CE82-5FA6-4EDA-8656-210B74C34C9D}" presName="sibTrans" presStyleLbl="sibTrans2D1" presStyleIdx="2" presStyleCnt="5"/>
      <dgm:spPr/>
      <dgm:t>
        <a:bodyPr/>
        <a:lstStyle/>
        <a:p>
          <a:endParaRPr lang="zh-CN" altLang="en-US"/>
        </a:p>
      </dgm:t>
    </dgm:pt>
    <dgm:pt modelId="{A71D49BD-B65E-4B0C-81DE-98E6E99EB1E4}" type="pres">
      <dgm:prSet presAssocID="{8394CE82-5FA6-4EDA-8656-210B74C34C9D}" presName="connectorText" presStyleLbl="sibTrans2D1" presStyleIdx="2" presStyleCnt="5"/>
      <dgm:spPr/>
      <dgm:t>
        <a:bodyPr/>
        <a:lstStyle/>
        <a:p>
          <a:endParaRPr lang="zh-CN" altLang="en-US"/>
        </a:p>
      </dgm:t>
    </dgm:pt>
    <dgm:pt modelId="{E5942B49-ACBE-4465-8332-CC72140578E8}" type="pres">
      <dgm:prSet presAssocID="{719D7D4A-36D6-493C-A6FC-2A83C70BCBF2}" presName="node" presStyleLbl="node1" presStyleIdx="3" presStyleCnt="6" custScaleX="197825" custScaleY="289642">
        <dgm:presLayoutVars>
          <dgm:bulletEnabled val="1"/>
        </dgm:presLayoutVars>
      </dgm:prSet>
      <dgm:spPr/>
      <dgm:t>
        <a:bodyPr/>
        <a:lstStyle/>
        <a:p>
          <a:endParaRPr lang="zh-CN" altLang="en-US"/>
        </a:p>
      </dgm:t>
    </dgm:pt>
    <dgm:pt modelId="{FC268087-A4B7-43AF-BFEA-46070B510838}" type="pres">
      <dgm:prSet presAssocID="{A07782AF-CF11-4BAE-B877-B9864F763DC7}" presName="sibTrans" presStyleLbl="sibTrans2D1" presStyleIdx="3" presStyleCnt="5"/>
      <dgm:spPr/>
      <dgm:t>
        <a:bodyPr/>
        <a:lstStyle/>
        <a:p>
          <a:endParaRPr lang="zh-CN" altLang="en-US"/>
        </a:p>
      </dgm:t>
    </dgm:pt>
    <dgm:pt modelId="{4141AB36-15BC-4A67-8214-FDFD8D7EE351}" type="pres">
      <dgm:prSet presAssocID="{A07782AF-CF11-4BAE-B877-B9864F763DC7}" presName="connectorText" presStyleLbl="sibTrans2D1" presStyleIdx="3" presStyleCnt="5"/>
      <dgm:spPr/>
      <dgm:t>
        <a:bodyPr/>
        <a:lstStyle/>
        <a:p>
          <a:endParaRPr lang="zh-CN" altLang="en-US"/>
        </a:p>
      </dgm:t>
    </dgm:pt>
    <dgm:pt modelId="{3AAC3ED3-8703-4E84-9305-F78EF02F51AC}" type="pres">
      <dgm:prSet presAssocID="{2C9DF99D-7809-4A85-B419-D83385CF8DC0}" presName="node" presStyleLbl="node1" presStyleIdx="4" presStyleCnt="6" custScaleX="197825" custScaleY="289642">
        <dgm:presLayoutVars>
          <dgm:bulletEnabled val="1"/>
        </dgm:presLayoutVars>
      </dgm:prSet>
      <dgm:spPr/>
      <dgm:t>
        <a:bodyPr/>
        <a:lstStyle/>
        <a:p>
          <a:endParaRPr lang="zh-CN" altLang="en-US"/>
        </a:p>
      </dgm:t>
    </dgm:pt>
    <dgm:pt modelId="{AEBF6A11-58D2-4FED-8644-C41A5B815E1C}" type="pres">
      <dgm:prSet presAssocID="{A641FA93-BC26-48F2-BFB6-998479A06625}" presName="sibTrans" presStyleLbl="sibTrans2D1" presStyleIdx="4" presStyleCnt="5"/>
      <dgm:spPr/>
      <dgm:t>
        <a:bodyPr/>
        <a:lstStyle/>
        <a:p>
          <a:endParaRPr lang="zh-CN" altLang="en-US"/>
        </a:p>
      </dgm:t>
    </dgm:pt>
    <dgm:pt modelId="{34BF25A3-4A82-4896-B9AF-79F77046B1B7}" type="pres">
      <dgm:prSet presAssocID="{A641FA93-BC26-48F2-BFB6-998479A06625}" presName="connectorText" presStyleLbl="sibTrans2D1" presStyleIdx="4" presStyleCnt="5"/>
      <dgm:spPr/>
      <dgm:t>
        <a:bodyPr/>
        <a:lstStyle/>
        <a:p>
          <a:endParaRPr lang="zh-CN" altLang="en-US"/>
        </a:p>
      </dgm:t>
    </dgm:pt>
    <dgm:pt modelId="{5D8F9316-43E3-4F8C-83F9-49FBFC26DF09}" type="pres">
      <dgm:prSet presAssocID="{30625B09-4906-4703-AF27-FAE74D6385A3}" presName="node" presStyleLbl="node1" presStyleIdx="5" presStyleCnt="6" custScaleX="197825" custScaleY="289642">
        <dgm:presLayoutVars>
          <dgm:bulletEnabled val="1"/>
        </dgm:presLayoutVars>
      </dgm:prSet>
      <dgm:spPr/>
      <dgm:t>
        <a:bodyPr/>
        <a:lstStyle/>
        <a:p>
          <a:endParaRPr lang="zh-CN" altLang="en-US"/>
        </a:p>
      </dgm:t>
    </dgm:pt>
  </dgm:ptLst>
  <dgm:cxnLst>
    <dgm:cxn modelId="{C3289EA9-E87B-4F00-9A64-34CB7FAA153C}" srcId="{0E6E17A0-125F-4CE2-BDD1-470DB6B25345}" destId="{E50F9ABB-DA49-42F6-8D71-56B81838481E}" srcOrd="0" destOrd="0" parTransId="{395305B7-935C-4378-AD7A-5177F20AD0AB}" sibTransId="{77267FDA-D304-43BD-8357-5CFCC0201C21}"/>
    <dgm:cxn modelId="{7FF1A782-DB15-41E6-85DD-DAEA40DFD341}" srcId="{0E6E17A0-125F-4CE2-BDD1-470DB6B25345}" destId="{6CA4EEDB-1F60-4BD6-85C9-AE3A1E8A3C1F}" srcOrd="1" destOrd="0" parTransId="{EC25AB01-E0C8-4F27-8EAB-B1EF90567139}" sibTransId="{7C526772-B18E-4754-8161-09AD48AEB254}"/>
    <dgm:cxn modelId="{F5B6AD23-DE72-413E-9F4A-FEA45B10F6F5}" type="presOf" srcId="{6CA4EEDB-1F60-4BD6-85C9-AE3A1E8A3C1F}" destId="{73155BEB-BF68-4893-993E-F604DBA61B0D}" srcOrd="0" destOrd="0" presId="urn:microsoft.com/office/officeart/2005/8/layout/process5"/>
    <dgm:cxn modelId="{4787ED25-685B-4B85-BA69-7DC2AE80DD5F}" srcId="{0E6E17A0-125F-4CE2-BDD1-470DB6B25345}" destId="{30625B09-4906-4703-AF27-FAE74D6385A3}" srcOrd="5" destOrd="0" parTransId="{9DBF0B02-EF7B-4901-AF4F-037D54789727}" sibTransId="{C1889C4F-0592-4F81-AAD2-4D815D11C12F}"/>
    <dgm:cxn modelId="{BD7F0D88-CDDA-49DF-900C-6D5AEBD02357}" type="presOf" srcId="{0E6E17A0-125F-4CE2-BDD1-470DB6B25345}" destId="{25E23C8D-A0EB-4726-B552-A888607BC0F5}" srcOrd="0" destOrd="0" presId="urn:microsoft.com/office/officeart/2005/8/layout/process5"/>
    <dgm:cxn modelId="{3FE38604-E737-42BA-9BC4-A09A88471E1B}" type="presOf" srcId="{77267FDA-D304-43BD-8357-5CFCC0201C21}" destId="{5CDB7BCF-0131-49D3-8DE5-7FE9FDC9471F}" srcOrd="1" destOrd="0" presId="urn:microsoft.com/office/officeart/2005/8/layout/process5"/>
    <dgm:cxn modelId="{926881CD-0AB6-4F59-9927-A88023888080}" type="presOf" srcId="{A641FA93-BC26-48F2-BFB6-998479A06625}" destId="{34BF25A3-4A82-4896-B9AF-79F77046B1B7}" srcOrd="1" destOrd="0" presId="urn:microsoft.com/office/officeart/2005/8/layout/process5"/>
    <dgm:cxn modelId="{73B1F370-377F-4B83-83FF-7FEC529A7E41}" type="presOf" srcId="{30625B09-4906-4703-AF27-FAE74D6385A3}" destId="{5D8F9316-43E3-4F8C-83F9-49FBFC26DF09}" srcOrd="0" destOrd="0" presId="urn:microsoft.com/office/officeart/2005/8/layout/process5"/>
    <dgm:cxn modelId="{060C288D-B43F-48B1-861F-3873A19F5EFC}" type="presOf" srcId="{03B414E0-2030-4293-8396-5E7BBA60E042}" destId="{4B8541CE-38D1-4806-8F1C-72681B3A1E72}" srcOrd="0" destOrd="0" presId="urn:microsoft.com/office/officeart/2005/8/layout/process5"/>
    <dgm:cxn modelId="{778A921A-C262-45BA-8523-8C0514F1433D}" srcId="{0E6E17A0-125F-4CE2-BDD1-470DB6B25345}" destId="{03B414E0-2030-4293-8396-5E7BBA60E042}" srcOrd="2" destOrd="0" parTransId="{4BED4ECC-0503-477B-AB94-8BAD934D3B89}" sibTransId="{8394CE82-5FA6-4EDA-8656-210B74C34C9D}"/>
    <dgm:cxn modelId="{DFAA840E-6C8D-40BA-ABE3-39A9FAC5C06D}" type="presOf" srcId="{8394CE82-5FA6-4EDA-8656-210B74C34C9D}" destId="{EAC86881-C866-4685-AEA1-06E5897EFABB}" srcOrd="0" destOrd="0" presId="urn:microsoft.com/office/officeart/2005/8/layout/process5"/>
    <dgm:cxn modelId="{41AAD5A0-2973-4353-8DBD-8C5305523C83}" type="presOf" srcId="{E50F9ABB-DA49-42F6-8D71-56B81838481E}" destId="{E135E00B-5786-4457-9F9C-F64D01E75BE3}" srcOrd="0" destOrd="0" presId="urn:microsoft.com/office/officeart/2005/8/layout/process5"/>
    <dgm:cxn modelId="{A283528F-126B-42D0-953F-C3A96FCBCB96}" srcId="{0E6E17A0-125F-4CE2-BDD1-470DB6B25345}" destId="{719D7D4A-36D6-493C-A6FC-2A83C70BCBF2}" srcOrd="3" destOrd="0" parTransId="{84B4CB67-CB6A-476B-ACDF-FC78F67E474D}" sibTransId="{A07782AF-CF11-4BAE-B877-B9864F763DC7}"/>
    <dgm:cxn modelId="{44B701B9-7675-42C7-BED3-F60790D2DB9B}" type="presOf" srcId="{7C526772-B18E-4754-8161-09AD48AEB254}" destId="{6D861FC3-8E2C-4C62-8ABA-BDF1FD3A7D40}" srcOrd="0" destOrd="0" presId="urn:microsoft.com/office/officeart/2005/8/layout/process5"/>
    <dgm:cxn modelId="{E68C6587-AEE0-448E-93DB-7EF78B58124E}" type="presOf" srcId="{A641FA93-BC26-48F2-BFB6-998479A06625}" destId="{AEBF6A11-58D2-4FED-8644-C41A5B815E1C}" srcOrd="0" destOrd="0" presId="urn:microsoft.com/office/officeart/2005/8/layout/process5"/>
    <dgm:cxn modelId="{91F60832-D426-42D0-BB96-6E187B196466}" type="presOf" srcId="{719D7D4A-36D6-493C-A6FC-2A83C70BCBF2}" destId="{E5942B49-ACBE-4465-8332-CC72140578E8}" srcOrd="0" destOrd="0" presId="urn:microsoft.com/office/officeart/2005/8/layout/process5"/>
    <dgm:cxn modelId="{8F93717F-962A-43F3-83EE-AD6F9AF90CE8}" type="presOf" srcId="{A07782AF-CF11-4BAE-B877-B9864F763DC7}" destId="{FC268087-A4B7-43AF-BFEA-46070B510838}" srcOrd="0" destOrd="0" presId="urn:microsoft.com/office/officeart/2005/8/layout/process5"/>
    <dgm:cxn modelId="{55397575-99DC-4D4B-9232-A41D6A09D24D}" type="presOf" srcId="{8394CE82-5FA6-4EDA-8656-210B74C34C9D}" destId="{A71D49BD-B65E-4B0C-81DE-98E6E99EB1E4}" srcOrd="1" destOrd="0" presId="urn:microsoft.com/office/officeart/2005/8/layout/process5"/>
    <dgm:cxn modelId="{9C203D75-9E34-4A21-8601-D064228D3767}" type="presOf" srcId="{2C9DF99D-7809-4A85-B419-D83385CF8DC0}" destId="{3AAC3ED3-8703-4E84-9305-F78EF02F51AC}" srcOrd="0" destOrd="0" presId="urn:microsoft.com/office/officeart/2005/8/layout/process5"/>
    <dgm:cxn modelId="{0C964E4C-8B01-4BFD-9171-B5EF5E1606C8}" type="presOf" srcId="{77267FDA-D304-43BD-8357-5CFCC0201C21}" destId="{1F7E2227-C6BB-4FD2-BA09-C5FF7A05E668}" srcOrd="0" destOrd="0" presId="urn:microsoft.com/office/officeart/2005/8/layout/process5"/>
    <dgm:cxn modelId="{625325B0-837A-4B22-970D-2B622B5B14B3}" srcId="{0E6E17A0-125F-4CE2-BDD1-470DB6B25345}" destId="{2C9DF99D-7809-4A85-B419-D83385CF8DC0}" srcOrd="4" destOrd="0" parTransId="{4A1F9E28-A73D-42E1-91F9-556964D9F1C0}" sibTransId="{A641FA93-BC26-48F2-BFB6-998479A06625}"/>
    <dgm:cxn modelId="{2D5C11EE-D1FD-44AB-8D25-087B94A2EA6B}" type="presOf" srcId="{A07782AF-CF11-4BAE-B877-B9864F763DC7}" destId="{4141AB36-15BC-4A67-8214-FDFD8D7EE351}" srcOrd="1" destOrd="0" presId="urn:microsoft.com/office/officeart/2005/8/layout/process5"/>
    <dgm:cxn modelId="{F84A04BE-94A0-4A7F-ABD3-6BDCA060B2F1}" type="presOf" srcId="{7C526772-B18E-4754-8161-09AD48AEB254}" destId="{0BA8B33D-E59A-42A7-A454-3CFF41D76CAC}" srcOrd="1" destOrd="0" presId="urn:microsoft.com/office/officeart/2005/8/layout/process5"/>
    <dgm:cxn modelId="{1B012C20-6E77-4FDC-8C7D-CBD9F3B0925B}" type="presParOf" srcId="{25E23C8D-A0EB-4726-B552-A888607BC0F5}" destId="{E135E00B-5786-4457-9F9C-F64D01E75BE3}" srcOrd="0" destOrd="0" presId="urn:microsoft.com/office/officeart/2005/8/layout/process5"/>
    <dgm:cxn modelId="{A5526E96-5DF9-4081-A662-49B3CC4C82CA}" type="presParOf" srcId="{25E23C8D-A0EB-4726-B552-A888607BC0F5}" destId="{1F7E2227-C6BB-4FD2-BA09-C5FF7A05E668}" srcOrd="1" destOrd="0" presId="urn:microsoft.com/office/officeart/2005/8/layout/process5"/>
    <dgm:cxn modelId="{39DA43A9-117D-4316-8DE9-930748368B02}" type="presParOf" srcId="{1F7E2227-C6BB-4FD2-BA09-C5FF7A05E668}" destId="{5CDB7BCF-0131-49D3-8DE5-7FE9FDC9471F}" srcOrd="0" destOrd="0" presId="urn:microsoft.com/office/officeart/2005/8/layout/process5"/>
    <dgm:cxn modelId="{D368265B-1F24-41F2-A1AF-FF7B5A537214}" type="presParOf" srcId="{25E23C8D-A0EB-4726-B552-A888607BC0F5}" destId="{73155BEB-BF68-4893-993E-F604DBA61B0D}" srcOrd="2" destOrd="0" presId="urn:microsoft.com/office/officeart/2005/8/layout/process5"/>
    <dgm:cxn modelId="{058193E5-9B50-4854-8507-D4F29EAC730C}" type="presParOf" srcId="{25E23C8D-A0EB-4726-B552-A888607BC0F5}" destId="{6D861FC3-8E2C-4C62-8ABA-BDF1FD3A7D40}" srcOrd="3" destOrd="0" presId="urn:microsoft.com/office/officeart/2005/8/layout/process5"/>
    <dgm:cxn modelId="{AC6538B9-CFB1-4F63-AE03-F5A768B9499B}" type="presParOf" srcId="{6D861FC3-8E2C-4C62-8ABA-BDF1FD3A7D40}" destId="{0BA8B33D-E59A-42A7-A454-3CFF41D76CAC}" srcOrd="0" destOrd="0" presId="urn:microsoft.com/office/officeart/2005/8/layout/process5"/>
    <dgm:cxn modelId="{F1C3FC8A-20B4-438B-A38D-6C2F7E6A1E9B}" type="presParOf" srcId="{25E23C8D-A0EB-4726-B552-A888607BC0F5}" destId="{4B8541CE-38D1-4806-8F1C-72681B3A1E72}" srcOrd="4" destOrd="0" presId="urn:microsoft.com/office/officeart/2005/8/layout/process5"/>
    <dgm:cxn modelId="{57068369-5765-4214-A445-7BBF9B3883D1}" type="presParOf" srcId="{25E23C8D-A0EB-4726-B552-A888607BC0F5}" destId="{EAC86881-C866-4685-AEA1-06E5897EFABB}" srcOrd="5" destOrd="0" presId="urn:microsoft.com/office/officeart/2005/8/layout/process5"/>
    <dgm:cxn modelId="{C66931F8-08C1-462C-AFB7-CB5249438460}" type="presParOf" srcId="{EAC86881-C866-4685-AEA1-06E5897EFABB}" destId="{A71D49BD-B65E-4B0C-81DE-98E6E99EB1E4}" srcOrd="0" destOrd="0" presId="urn:microsoft.com/office/officeart/2005/8/layout/process5"/>
    <dgm:cxn modelId="{B8BFECAF-8E2C-472C-B029-FE3262AAC64A}" type="presParOf" srcId="{25E23C8D-A0EB-4726-B552-A888607BC0F5}" destId="{E5942B49-ACBE-4465-8332-CC72140578E8}" srcOrd="6" destOrd="0" presId="urn:microsoft.com/office/officeart/2005/8/layout/process5"/>
    <dgm:cxn modelId="{CA543738-671E-4DDE-B2D8-D62ABAF43300}" type="presParOf" srcId="{25E23C8D-A0EB-4726-B552-A888607BC0F5}" destId="{FC268087-A4B7-43AF-BFEA-46070B510838}" srcOrd="7" destOrd="0" presId="urn:microsoft.com/office/officeart/2005/8/layout/process5"/>
    <dgm:cxn modelId="{D8142BBC-A535-48FF-AB4D-CDE417C48EEF}" type="presParOf" srcId="{FC268087-A4B7-43AF-BFEA-46070B510838}" destId="{4141AB36-15BC-4A67-8214-FDFD8D7EE351}" srcOrd="0" destOrd="0" presId="urn:microsoft.com/office/officeart/2005/8/layout/process5"/>
    <dgm:cxn modelId="{1B1FB721-488A-442A-9D2C-305AE9353A09}" type="presParOf" srcId="{25E23C8D-A0EB-4726-B552-A888607BC0F5}" destId="{3AAC3ED3-8703-4E84-9305-F78EF02F51AC}" srcOrd="8" destOrd="0" presId="urn:microsoft.com/office/officeart/2005/8/layout/process5"/>
    <dgm:cxn modelId="{570F7EB6-3406-4960-BAAB-8FB86E4FAEB1}" type="presParOf" srcId="{25E23C8D-A0EB-4726-B552-A888607BC0F5}" destId="{AEBF6A11-58D2-4FED-8644-C41A5B815E1C}" srcOrd="9" destOrd="0" presId="urn:microsoft.com/office/officeart/2005/8/layout/process5"/>
    <dgm:cxn modelId="{10F99C7B-4711-4BED-8E72-767612F417E2}" type="presParOf" srcId="{AEBF6A11-58D2-4FED-8644-C41A5B815E1C}" destId="{34BF25A3-4A82-4896-B9AF-79F77046B1B7}" srcOrd="0" destOrd="0" presId="urn:microsoft.com/office/officeart/2005/8/layout/process5"/>
    <dgm:cxn modelId="{765B19E7-0D37-4AF0-91C2-671282C81167}" type="presParOf" srcId="{25E23C8D-A0EB-4726-B552-A888607BC0F5}" destId="{5D8F9316-43E3-4F8C-83F9-49FBFC26DF09}" srcOrd="10" destOrd="0" presId="urn:microsoft.com/office/officeart/2005/8/layout/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E6E17A0-125F-4CE2-BDD1-470DB6B25345}" type="doc">
      <dgm:prSet loTypeId="urn:microsoft.com/office/officeart/2005/8/layout/process5" loCatId="process" qsTypeId="urn:microsoft.com/office/officeart/2005/8/quickstyle/simple1" qsCatId="simple" csTypeId="urn:microsoft.com/office/officeart/2005/8/colors/accent1_2" csCatId="accent1" phldr="1"/>
      <dgm:spPr/>
      <dgm:t>
        <a:bodyPr/>
        <a:lstStyle/>
        <a:p>
          <a:endParaRPr lang="zh-CN" altLang="en-US"/>
        </a:p>
      </dgm:t>
    </dgm:pt>
    <dgm:pt modelId="{E50F9ABB-DA49-42F6-8D71-56B81838481E}">
      <dgm:prSet phldrT="[文本]" custT="1"/>
      <dgm:spPr>
        <a:noFill/>
        <a:ln w="25400">
          <a:solidFill>
            <a:schemeClr val="bg1"/>
          </a:solidFill>
        </a:ln>
      </dgm:spPr>
      <dgm:t>
        <a:bodyPr anchor="ctr" anchorCtr="0"/>
        <a:lstStyle/>
        <a:p>
          <a:r>
            <a:rPr lang="en-US" altLang="zh-CN" sz="1400" dirty="0" smtClean="0">
              <a:solidFill>
                <a:schemeClr val="tx2">
                  <a:lumMod val="20000"/>
                  <a:lumOff val="80000"/>
                </a:schemeClr>
              </a:solidFill>
            </a:rPr>
            <a:t>Conventional Rendering</a:t>
          </a:r>
          <a:endParaRPr lang="zh-CN" altLang="en-US" sz="1400" dirty="0">
            <a:solidFill>
              <a:schemeClr val="tx2">
                <a:lumMod val="20000"/>
                <a:lumOff val="80000"/>
              </a:schemeClr>
            </a:solidFill>
          </a:endParaRPr>
        </a:p>
      </dgm:t>
    </dgm:pt>
    <dgm:pt modelId="{395305B7-935C-4378-AD7A-5177F20AD0AB}" type="parTrans" cxnId="{C3289EA9-E87B-4F00-9A64-34CB7FAA153C}">
      <dgm:prSet/>
      <dgm:spPr/>
      <dgm:t>
        <a:bodyPr/>
        <a:lstStyle/>
        <a:p>
          <a:endParaRPr lang="zh-CN" altLang="en-US" sz="1400">
            <a:solidFill>
              <a:schemeClr val="tx2">
                <a:lumMod val="20000"/>
                <a:lumOff val="80000"/>
              </a:schemeClr>
            </a:solidFill>
          </a:endParaRPr>
        </a:p>
      </dgm:t>
    </dgm:pt>
    <dgm:pt modelId="{77267FDA-D304-43BD-8357-5CFCC0201C21}" type="sibTrans" cxnId="{C3289EA9-E87B-4F00-9A64-34CB7FAA153C}">
      <dgm:prSet custT="1"/>
      <dgm:spPr/>
      <dgm:t>
        <a:bodyPr/>
        <a:lstStyle/>
        <a:p>
          <a:endParaRPr lang="zh-CN" altLang="en-US" sz="1400">
            <a:solidFill>
              <a:schemeClr val="tx2">
                <a:lumMod val="20000"/>
                <a:lumOff val="80000"/>
              </a:schemeClr>
            </a:solidFill>
          </a:endParaRPr>
        </a:p>
      </dgm:t>
    </dgm:pt>
    <dgm:pt modelId="{6CA4EEDB-1F60-4BD6-85C9-AE3A1E8A3C1F}">
      <dgm:prSet phldrT="[文本]" custT="1"/>
      <dgm:spPr>
        <a:solidFill>
          <a:schemeClr val="bg2">
            <a:lumMod val="25000"/>
          </a:schemeClr>
        </a:solidFill>
        <a:ln w="25400">
          <a:solidFill>
            <a:schemeClr val="bg1"/>
          </a:solidFill>
        </a:ln>
      </dgm:spPr>
      <dgm:t>
        <a:bodyPr anchor="ctr" anchorCtr="0"/>
        <a:lstStyle/>
        <a:p>
          <a:r>
            <a:rPr lang="en-US" altLang="zh-CN" sz="1400" dirty="0" smtClean="0">
              <a:solidFill>
                <a:schemeClr val="tx2">
                  <a:lumMod val="20000"/>
                  <a:lumOff val="80000"/>
                </a:schemeClr>
              </a:solidFill>
            </a:rPr>
            <a:t>Depth Discontinuity Analysis</a:t>
          </a:r>
          <a:endParaRPr lang="zh-CN" altLang="en-US" sz="1400" dirty="0">
            <a:solidFill>
              <a:schemeClr val="tx2">
                <a:lumMod val="20000"/>
                <a:lumOff val="80000"/>
              </a:schemeClr>
            </a:solidFill>
          </a:endParaRPr>
        </a:p>
      </dgm:t>
    </dgm:pt>
    <dgm:pt modelId="{EC25AB01-E0C8-4F27-8EAB-B1EF90567139}" type="parTrans" cxnId="{7FF1A782-DB15-41E6-85DD-DAEA40DFD341}">
      <dgm:prSet/>
      <dgm:spPr/>
      <dgm:t>
        <a:bodyPr/>
        <a:lstStyle/>
        <a:p>
          <a:endParaRPr lang="zh-CN" altLang="en-US" sz="1400">
            <a:solidFill>
              <a:schemeClr val="tx2">
                <a:lumMod val="20000"/>
                <a:lumOff val="80000"/>
              </a:schemeClr>
            </a:solidFill>
          </a:endParaRPr>
        </a:p>
      </dgm:t>
    </dgm:pt>
    <dgm:pt modelId="{7C526772-B18E-4754-8161-09AD48AEB254}" type="sibTrans" cxnId="{7FF1A782-DB15-41E6-85DD-DAEA40DFD341}">
      <dgm:prSet custT="1"/>
      <dgm:spPr/>
      <dgm:t>
        <a:bodyPr/>
        <a:lstStyle/>
        <a:p>
          <a:endParaRPr lang="zh-CN" altLang="en-US" sz="1400">
            <a:solidFill>
              <a:schemeClr val="tx2">
                <a:lumMod val="20000"/>
                <a:lumOff val="80000"/>
              </a:schemeClr>
            </a:solidFill>
          </a:endParaRPr>
        </a:p>
      </dgm:t>
    </dgm:pt>
    <dgm:pt modelId="{03B414E0-2030-4293-8396-5E7BBA60E042}">
      <dgm:prSet phldrT="[文本]" custT="1"/>
      <dgm:spPr>
        <a:noFill/>
        <a:ln w="25400">
          <a:solidFill>
            <a:schemeClr val="bg1"/>
          </a:solidFill>
        </a:ln>
      </dgm:spPr>
      <dgm:t>
        <a:bodyPr anchor="ctr" anchorCtr="0"/>
        <a:lstStyle/>
        <a:p>
          <a:r>
            <a:rPr lang="en-US" altLang="zh-CN" sz="1400" dirty="0" smtClean="0">
              <a:solidFill>
                <a:schemeClr val="tx2">
                  <a:lumMod val="20000"/>
                  <a:lumOff val="80000"/>
                </a:schemeClr>
              </a:solidFill>
            </a:rPr>
            <a:t>Occlusion Portal Construction</a:t>
          </a:r>
          <a:endParaRPr lang="zh-CN" altLang="en-US" sz="1400" dirty="0">
            <a:solidFill>
              <a:schemeClr val="tx2">
                <a:lumMod val="20000"/>
                <a:lumOff val="80000"/>
              </a:schemeClr>
            </a:solidFill>
          </a:endParaRPr>
        </a:p>
      </dgm:t>
    </dgm:pt>
    <dgm:pt modelId="{4BED4ECC-0503-477B-AB94-8BAD934D3B89}" type="parTrans" cxnId="{778A921A-C262-45BA-8523-8C0514F1433D}">
      <dgm:prSet/>
      <dgm:spPr/>
      <dgm:t>
        <a:bodyPr/>
        <a:lstStyle/>
        <a:p>
          <a:endParaRPr lang="zh-CN" altLang="en-US" sz="1400">
            <a:solidFill>
              <a:schemeClr val="tx2">
                <a:lumMod val="20000"/>
                <a:lumOff val="80000"/>
              </a:schemeClr>
            </a:solidFill>
          </a:endParaRPr>
        </a:p>
      </dgm:t>
    </dgm:pt>
    <dgm:pt modelId="{8394CE82-5FA6-4EDA-8656-210B74C34C9D}" type="sibTrans" cxnId="{778A921A-C262-45BA-8523-8C0514F1433D}">
      <dgm:prSet custT="1"/>
      <dgm:spPr/>
      <dgm:t>
        <a:bodyPr/>
        <a:lstStyle/>
        <a:p>
          <a:endParaRPr lang="zh-CN" altLang="en-US" sz="1400">
            <a:solidFill>
              <a:schemeClr val="tx2">
                <a:lumMod val="20000"/>
                <a:lumOff val="80000"/>
              </a:schemeClr>
            </a:solidFill>
          </a:endParaRPr>
        </a:p>
      </dgm:t>
    </dgm:pt>
    <dgm:pt modelId="{719D7D4A-36D6-493C-A6FC-2A83C70BCBF2}">
      <dgm:prSet phldrT="[文本]" custT="1"/>
      <dgm:spPr>
        <a:noFill/>
        <a:ln w="25400">
          <a:solidFill>
            <a:schemeClr val="bg1"/>
          </a:solidFill>
        </a:ln>
      </dgm:spPr>
      <dgm:t>
        <a:bodyPr anchor="ctr" anchorCtr="0"/>
        <a:lstStyle/>
        <a:p>
          <a:r>
            <a:rPr lang="en-US" altLang="zh-CN" sz="1400" dirty="0" smtClean="0">
              <a:solidFill>
                <a:schemeClr val="tx2">
                  <a:lumMod val="20000"/>
                  <a:lumOff val="80000"/>
                </a:schemeClr>
              </a:solidFill>
            </a:rPr>
            <a:t>Graph Camera Construction</a:t>
          </a:r>
          <a:endParaRPr lang="zh-CN" altLang="en-US" sz="1400" dirty="0">
            <a:solidFill>
              <a:schemeClr val="tx2">
                <a:lumMod val="20000"/>
                <a:lumOff val="80000"/>
              </a:schemeClr>
            </a:solidFill>
          </a:endParaRPr>
        </a:p>
      </dgm:t>
    </dgm:pt>
    <dgm:pt modelId="{84B4CB67-CB6A-476B-ACDF-FC78F67E474D}" type="parTrans" cxnId="{A283528F-126B-42D0-953F-C3A96FCBCB96}">
      <dgm:prSet/>
      <dgm:spPr/>
      <dgm:t>
        <a:bodyPr/>
        <a:lstStyle/>
        <a:p>
          <a:endParaRPr lang="zh-CN" altLang="en-US" sz="1400">
            <a:solidFill>
              <a:schemeClr val="tx2">
                <a:lumMod val="20000"/>
                <a:lumOff val="80000"/>
              </a:schemeClr>
            </a:solidFill>
          </a:endParaRPr>
        </a:p>
      </dgm:t>
    </dgm:pt>
    <dgm:pt modelId="{A07782AF-CF11-4BAE-B877-B9864F763DC7}" type="sibTrans" cxnId="{A283528F-126B-42D0-953F-C3A96FCBCB96}">
      <dgm:prSet custT="1"/>
      <dgm:spPr/>
      <dgm:t>
        <a:bodyPr/>
        <a:lstStyle/>
        <a:p>
          <a:endParaRPr lang="zh-CN" altLang="en-US" sz="1400">
            <a:solidFill>
              <a:schemeClr val="tx2">
                <a:lumMod val="20000"/>
                <a:lumOff val="80000"/>
              </a:schemeClr>
            </a:solidFill>
          </a:endParaRPr>
        </a:p>
      </dgm:t>
    </dgm:pt>
    <dgm:pt modelId="{2C9DF99D-7809-4A85-B419-D83385CF8DC0}">
      <dgm:prSet phldrT="[文本]" custT="1"/>
      <dgm:spPr>
        <a:noFill/>
        <a:ln w="25400">
          <a:solidFill>
            <a:schemeClr val="bg1"/>
          </a:solidFill>
        </a:ln>
      </dgm:spPr>
      <dgm:t>
        <a:bodyPr anchor="ctr" anchorCtr="0"/>
        <a:lstStyle/>
        <a:p>
          <a:r>
            <a:rPr lang="en-US" altLang="zh-CN" sz="1400" dirty="0" smtClean="0">
              <a:solidFill>
                <a:schemeClr val="tx2">
                  <a:lumMod val="20000"/>
                  <a:lumOff val="80000"/>
                </a:schemeClr>
              </a:solidFill>
            </a:rPr>
            <a:t>Occlusion Portal Visualization</a:t>
          </a:r>
          <a:endParaRPr lang="zh-CN" altLang="en-US" sz="1400" dirty="0">
            <a:solidFill>
              <a:schemeClr val="tx2">
                <a:lumMod val="20000"/>
                <a:lumOff val="80000"/>
              </a:schemeClr>
            </a:solidFill>
          </a:endParaRPr>
        </a:p>
      </dgm:t>
    </dgm:pt>
    <dgm:pt modelId="{4A1F9E28-A73D-42E1-91F9-556964D9F1C0}" type="parTrans" cxnId="{625325B0-837A-4B22-970D-2B622B5B14B3}">
      <dgm:prSet/>
      <dgm:spPr/>
      <dgm:t>
        <a:bodyPr/>
        <a:lstStyle/>
        <a:p>
          <a:endParaRPr lang="zh-CN" altLang="en-US" sz="1400">
            <a:solidFill>
              <a:schemeClr val="tx2">
                <a:lumMod val="20000"/>
                <a:lumOff val="80000"/>
              </a:schemeClr>
            </a:solidFill>
          </a:endParaRPr>
        </a:p>
      </dgm:t>
    </dgm:pt>
    <dgm:pt modelId="{A641FA93-BC26-48F2-BFB6-998479A06625}" type="sibTrans" cxnId="{625325B0-837A-4B22-970D-2B622B5B14B3}">
      <dgm:prSet custT="1"/>
      <dgm:spPr/>
      <dgm:t>
        <a:bodyPr/>
        <a:lstStyle/>
        <a:p>
          <a:endParaRPr lang="zh-CN" altLang="en-US" sz="1400">
            <a:solidFill>
              <a:schemeClr val="tx2">
                <a:lumMod val="20000"/>
                <a:lumOff val="80000"/>
              </a:schemeClr>
            </a:solidFill>
          </a:endParaRPr>
        </a:p>
      </dgm:t>
    </dgm:pt>
    <dgm:pt modelId="{30625B09-4906-4703-AF27-FAE74D6385A3}">
      <dgm:prSet phldrT="[文本]" custT="1"/>
      <dgm:spPr>
        <a:noFill/>
        <a:ln w="25400">
          <a:solidFill>
            <a:schemeClr val="bg1"/>
          </a:solidFill>
        </a:ln>
      </dgm:spPr>
      <dgm:t>
        <a:bodyPr anchor="ctr" anchorCtr="0"/>
        <a:lstStyle/>
        <a:p>
          <a:r>
            <a:rPr lang="en-US" altLang="zh-CN" sz="1400" dirty="0" smtClean="0">
              <a:solidFill>
                <a:schemeClr val="tx2">
                  <a:lumMod val="20000"/>
                  <a:lumOff val="80000"/>
                </a:schemeClr>
              </a:solidFill>
            </a:rPr>
            <a:t>Multi-perspective Rendering</a:t>
          </a:r>
          <a:endParaRPr lang="zh-CN" altLang="en-US" sz="1400" dirty="0">
            <a:solidFill>
              <a:schemeClr val="tx2">
                <a:lumMod val="20000"/>
                <a:lumOff val="80000"/>
              </a:schemeClr>
            </a:solidFill>
          </a:endParaRPr>
        </a:p>
      </dgm:t>
    </dgm:pt>
    <dgm:pt modelId="{9DBF0B02-EF7B-4901-AF4F-037D54789727}" type="parTrans" cxnId="{4787ED25-685B-4B85-BA69-7DC2AE80DD5F}">
      <dgm:prSet/>
      <dgm:spPr/>
      <dgm:t>
        <a:bodyPr/>
        <a:lstStyle/>
        <a:p>
          <a:endParaRPr lang="zh-CN" altLang="en-US" sz="1400">
            <a:solidFill>
              <a:schemeClr val="tx2">
                <a:lumMod val="20000"/>
                <a:lumOff val="80000"/>
              </a:schemeClr>
            </a:solidFill>
          </a:endParaRPr>
        </a:p>
      </dgm:t>
    </dgm:pt>
    <dgm:pt modelId="{C1889C4F-0592-4F81-AAD2-4D815D11C12F}" type="sibTrans" cxnId="{4787ED25-685B-4B85-BA69-7DC2AE80DD5F}">
      <dgm:prSet/>
      <dgm:spPr/>
      <dgm:t>
        <a:bodyPr/>
        <a:lstStyle/>
        <a:p>
          <a:endParaRPr lang="zh-CN" altLang="en-US" sz="1400">
            <a:solidFill>
              <a:schemeClr val="tx2">
                <a:lumMod val="20000"/>
                <a:lumOff val="80000"/>
              </a:schemeClr>
            </a:solidFill>
          </a:endParaRPr>
        </a:p>
      </dgm:t>
    </dgm:pt>
    <dgm:pt modelId="{25E23C8D-A0EB-4726-B552-A888607BC0F5}" type="pres">
      <dgm:prSet presAssocID="{0E6E17A0-125F-4CE2-BDD1-470DB6B25345}" presName="diagram" presStyleCnt="0">
        <dgm:presLayoutVars>
          <dgm:dir/>
          <dgm:resizeHandles val="exact"/>
        </dgm:presLayoutVars>
      </dgm:prSet>
      <dgm:spPr/>
      <dgm:t>
        <a:bodyPr/>
        <a:lstStyle/>
        <a:p>
          <a:endParaRPr lang="zh-CN" altLang="en-US"/>
        </a:p>
      </dgm:t>
    </dgm:pt>
    <dgm:pt modelId="{E135E00B-5786-4457-9F9C-F64D01E75BE3}" type="pres">
      <dgm:prSet presAssocID="{E50F9ABB-DA49-42F6-8D71-56B81838481E}" presName="node" presStyleLbl="node1" presStyleIdx="0" presStyleCnt="6" custScaleX="197825" custScaleY="289642">
        <dgm:presLayoutVars>
          <dgm:bulletEnabled val="1"/>
        </dgm:presLayoutVars>
      </dgm:prSet>
      <dgm:spPr/>
      <dgm:t>
        <a:bodyPr/>
        <a:lstStyle/>
        <a:p>
          <a:endParaRPr lang="zh-CN" altLang="en-US"/>
        </a:p>
      </dgm:t>
    </dgm:pt>
    <dgm:pt modelId="{1F7E2227-C6BB-4FD2-BA09-C5FF7A05E668}" type="pres">
      <dgm:prSet presAssocID="{77267FDA-D304-43BD-8357-5CFCC0201C21}" presName="sibTrans" presStyleLbl="sibTrans2D1" presStyleIdx="0" presStyleCnt="5"/>
      <dgm:spPr/>
      <dgm:t>
        <a:bodyPr/>
        <a:lstStyle/>
        <a:p>
          <a:endParaRPr lang="zh-CN" altLang="en-US"/>
        </a:p>
      </dgm:t>
    </dgm:pt>
    <dgm:pt modelId="{5CDB7BCF-0131-49D3-8DE5-7FE9FDC9471F}" type="pres">
      <dgm:prSet presAssocID="{77267FDA-D304-43BD-8357-5CFCC0201C21}" presName="connectorText" presStyleLbl="sibTrans2D1" presStyleIdx="0" presStyleCnt="5"/>
      <dgm:spPr/>
      <dgm:t>
        <a:bodyPr/>
        <a:lstStyle/>
        <a:p>
          <a:endParaRPr lang="zh-CN" altLang="en-US"/>
        </a:p>
      </dgm:t>
    </dgm:pt>
    <dgm:pt modelId="{73155BEB-BF68-4893-993E-F604DBA61B0D}" type="pres">
      <dgm:prSet presAssocID="{6CA4EEDB-1F60-4BD6-85C9-AE3A1E8A3C1F}" presName="node" presStyleLbl="node1" presStyleIdx="1" presStyleCnt="6" custScaleX="197825" custScaleY="289642">
        <dgm:presLayoutVars>
          <dgm:bulletEnabled val="1"/>
        </dgm:presLayoutVars>
      </dgm:prSet>
      <dgm:spPr/>
      <dgm:t>
        <a:bodyPr/>
        <a:lstStyle/>
        <a:p>
          <a:endParaRPr lang="zh-CN" altLang="en-US"/>
        </a:p>
      </dgm:t>
    </dgm:pt>
    <dgm:pt modelId="{6D861FC3-8E2C-4C62-8ABA-BDF1FD3A7D40}" type="pres">
      <dgm:prSet presAssocID="{7C526772-B18E-4754-8161-09AD48AEB254}" presName="sibTrans" presStyleLbl="sibTrans2D1" presStyleIdx="1" presStyleCnt="5"/>
      <dgm:spPr/>
      <dgm:t>
        <a:bodyPr/>
        <a:lstStyle/>
        <a:p>
          <a:endParaRPr lang="zh-CN" altLang="en-US"/>
        </a:p>
      </dgm:t>
    </dgm:pt>
    <dgm:pt modelId="{0BA8B33D-E59A-42A7-A454-3CFF41D76CAC}" type="pres">
      <dgm:prSet presAssocID="{7C526772-B18E-4754-8161-09AD48AEB254}" presName="connectorText" presStyleLbl="sibTrans2D1" presStyleIdx="1" presStyleCnt="5"/>
      <dgm:spPr/>
      <dgm:t>
        <a:bodyPr/>
        <a:lstStyle/>
        <a:p>
          <a:endParaRPr lang="zh-CN" altLang="en-US"/>
        </a:p>
      </dgm:t>
    </dgm:pt>
    <dgm:pt modelId="{4B8541CE-38D1-4806-8F1C-72681B3A1E72}" type="pres">
      <dgm:prSet presAssocID="{03B414E0-2030-4293-8396-5E7BBA60E042}" presName="node" presStyleLbl="node1" presStyleIdx="2" presStyleCnt="6" custScaleX="197825" custScaleY="289642">
        <dgm:presLayoutVars>
          <dgm:bulletEnabled val="1"/>
        </dgm:presLayoutVars>
      </dgm:prSet>
      <dgm:spPr/>
      <dgm:t>
        <a:bodyPr/>
        <a:lstStyle/>
        <a:p>
          <a:endParaRPr lang="zh-CN" altLang="en-US"/>
        </a:p>
      </dgm:t>
    </dgm:pt>
    <dgm:pt modelId="{EAC86881-C866-4685-AEA1-06E5897EFABB}" type="pres">
      <dgm:prSet presAssocID="{8394CE82-5FA6-4EDA-8656-210B74C34C9D}" presName="sibTrans" presStyleLbl="sibTrans2D1" presStyleIdx="2" presStyleCnt="5"/>
      <dgm:spPr/>
      <dgm:t>
        <a:bodyPr/>
        <a:lstStyle/>
        <a:p>
          <a:endParaRPr lang="zh-CN" altLang="en-US"/>
        </a:p>
      </dgm:t>
    </dgm:pt>
    <dgm:pt modelId="{A71D49BD-B65E-4B0C-81DE-98E6E99EB1E4}" type="pres">
      <dgm:prSet presAssocID="{8394CE82-5FA6-4EDA-8656-210B74C34C9D}" presName="connectorText" presStyleLbl="sibTrans2D1" presStyleIdx="2" presStyleCnt="5"/>
      <dgm:spPr/>
      <dgm:t>
        <a:bodyPr/>
        <a:lstStyle/>
        <a:p>
          <a:endParaRPr lang="zh-CN" altLang="en-US"/>
        </a:p>
      </dgm:t>
    </dgm:pt>
    <dgm:pt modelId="{E5942B49-ACBE-4465-8332-CC72140578E8}" type="pres">
      <dgm:prSet presAssocID="{719D7D4A-36D6-493C-A6FC-2A83C70BCBF2}" presName="node" presStyleLbl="node1" presStyleIdx="3" presStyleCnt="6" custScaleX="197825" custScaleY="289642">
        <dgm:presLayoutVars>
          <dgm:bulletEnabled val="1"/>
        </dgm:presLayoutVars>
      </dgm:prSet>
      <dgm:spPr/>
      <dgm:t>
        <a:bodyPr/>
        <a:lstStyle/>
        <a:p>
          <a:endParaRPr lang="zh-CN" altLang="en-US"/>
        </a:p>
      </dgm:t>
    </dgm:pt>
    <dgm:pt modelId="{FC268087-A4B7-43AF-BFEA-46070B510838}" type="pres">
      <dgm:prSet presAssocID="{A07782AF-CF11-4BAE-B877-B9864F763DC7}" presName="sibTrans" presStyleLbl="sibTrans2D1" presStyleIdx="3" presStyleCnt="5"/>
      <dgm:spPr/>
      <dgm:t>
        <a:bodyPr/>
        <a:lstStyle/>
        <a:p>
          <a:endParaRPr lang="zh-CN" altLang="en-US"/>
        </a:p>
      </dgm:t>
    </dgm:pt>
    <dgm:pt modelId="{4141AB36-15BC-4A67-8214-FDFD8D7EE351}" type="pres">
      <dgm:prSet presAssocID="{A07782AF-CF11-4BAE-B877-B9864F763DC7}" presName="connectorText" presStyleLbl="sibTrans2D1" presStyleIdx="3" presStyleCnt="5"/>
      <dgm:spPr/>
      <dgm:t>
        <a:bodyPr/>
        <a:lstStyle/>
        <a:p>
          <a:endParaRPr lang="zh-CN" altLang="en-US"/>
        </a:p>
      </dgm:t>
    </dgm:pt>
    <dgm:pt modelId="{3AAC3ED3-8703-4E84-9305-F78EF02F51AC}" type="pres">
      <dgm:prSet presAssocID="{2C9DF99D-7809-4A85-B419-D83385CF8DC0}" presName="node" presStyleLbl="node1" presStyleIdx="4" presStyleCnt="6" custScaleX="197825" custScaleY="289642">
        <dgm:presLayoutVars>
          <dgm:bulletEnabled val="1"/>
        </dgm:presLayoutVars>
      </dgm:prSet>
      <dgm:spPr/>
      <dgm:t>
        <a:bodyPr/>
        <a:lstStyle/>
        <a:p>
          <a:endParaRPr lang="zh-CN" altLang="en-US"/>
        </a:p>
      </dgm:t>
    </dgm:pt>
    <dgm:pt modelId="{AEBF6A11-58D2-4FED-8644-C41A5B815E1C}" type="pres">
      <dgm:prSet presAssocID="{A641FA93-BC26-48F2-BFB6-998479A06625}" presName="sibTrans" presStyleLbl="sibTrans2D1" presStyleIdx="4" presStyleCnt="5"/>
      <dgm:spPr/>
      <dgm:t>
        <a:bodyPr/>
        <a:lstStyle/>
        <a:p>
          <a:endParaRPr lang="zh-CN" altLang="en-US"/>
        </a:p>
      </dgm:t>
    </dgm:pt>
    <dgm:pt modelId="{34BF25A3-4A82-4896-B9AF-79F77046B1B7}" type="pres">
      <dgm:prSet presAssocID="{A641FA93-BC26-48F2-BFB6-998479A06625}" presName="connectorText" presStyleLbl="sibTrans2D1" presStyleIdx="4" presStyleCnt="5"/>
      <dgm:spPr/>
      <dgm:t>
        <a:bodyPr/>
        <a:lstStyle/>
        <a:p>
          <a:endParaRPr lang="zh-CN" altLang="en-US"/>
        </a:p>
      </dgm:t>
    </dgm:pt>
    <dgm:pt modelId="{5D8F9316-43E3-4F8C-83F9-49FBFC26DF09}" type="pres">
      <dgm:prSet presAssocID="{30625B09-4906-4703-AF27-FAE74D6385A3}" presName="node" presStyleLbl="node1" presStyleIdx="5" presStyleCnt="6" custScaleX="197825" custScaleY="289642">
        <dgm:presLayoutVars>
          <dgm:bulletEnabled val="1"/>
        </dgm:presLayoutVars>
      </dgm:prSet>
      <dgm:spPr/>
      <dgm:t>
        <a:bodyPr/>
        <a:lstStyle/>
        <a:p>
          <a:endParaRPr lang="zh-CN" altLang="en-US"/>
        </a:p>
      </dgm:t>
    </dgm:pt>
  </dgm:ptLst>
  <dgm:cxnLst>
    <dgm:cxn modelId="{D32AD052-A71A-4CC3-AD6F-72A369870EBD}" type="presOf" srcId="{03B414E0-2030-4293-8396-5E7BBA60E042}" destId="{4B8541CE-38D1-4806-8F1C-72681B3A1E72}" srcOrd="0" destOrd="0" presId="urn:microsoft.com/office/officeart/2005/8/layout/process5"/>
    <dgm:cxn modelId="{4787ED25-685B-4B85-BA69-7DC2AE80DD5F}" srcId="{0E6E17A0-125F-4CE2-BDD1-470DB6B25345}" destId="{30625B09-4906-4703-AF27-FAE74D6385A3}" srcOrd="5" destOrd="0" parTransId="{9DBF0B02-EF7B-4901-AF4F-037D54789727}" sibTransId="{C1889C4F-0592-4F81-AAD2-4D815D11C12F}"/>
    <dgm:cxn modelId="{9B9DEB41-3FE7-4AB9-B2A9-7354553D1FA0}" type="presOf" srcId="{8394CE82-5FA6-4EDA-8656-210B74C34C9D}" destId="{A71D49BD-B65E-4B0C-81DE-98E6E99EB1E4}" srcOrd="1" destOrd="0" presId="urn:microsoft.com/office/officeart/2005/8/layout/process5"/>
    <dgm:cxn modelId="{C3289EA9-E87B-4F00-9A64-34CB7FAA153C}" srcId="{0E6E17A0-125F-4CE2-BDD1-470DB6B25345}" destId="{E50F9ABB-DA49-42F6-8D71-56B81838481E}" srcOrd="0" destOrd="0" parTransId="{395305B7-935C-4378-AD7A-5177F20AD0AB}" sibTransId="{77267FDA-D304-43BD-8357-5CFCC0201C21}"/>
    <dgm:cxn modelId="{47E88AC8-E627-495B-9E3F-E51E37BD2B0C}" type="presOf" srcId="{A641FA93-BC26-48F2-BFB6-998479A06625}" destId="{34BF25A3-4A82-4896-B9AF-79F77046B1B7}" srcOrd="1" destOrd="0" presId="urn:microsoft.com/office/officeart/2005/8/layout/process5"/>
    <dgm:cxn modelId="{343149A7-B4FD-4925-A1BB-87A59917A58F}" type="presOf" srcId="{719D7D4A-36D6-493C-A6FC-2A83C70BCBF2}" destId="{E5942B49-ACBE-4465-8332-CC72140578E8}" srcOrd="0" destOrd="0" presId="urn:microsoft.com/office/officeart/2005/8/layout/process5"/>
    <dgm:cxn modelId="{55CA53D0-F31F-4414-B33D-921100C3E5E4}" type="presOf" srcId="{A07782AF-CF11-4BAE-B877-B9864F763DC7}" destId="{4141AB36-15BC-4A67-8214-FDFD8D7EE351}" srcOrd="1" destOrd="0" presId="urn:microsoft.com/office/officeart/2005/8/layout/process5"/>
    <dgm:cxn modelId="{D8EBD72A-F76E-4B3C-970D-B11A4F04F61C}" type="presOf" srcId="{2C9DF99D-7809-4A85-B419-D83385CF8DC0}" destId="{3AAC3ED3-8703-4E84-9305-F78EF02F51AC}" srcOrd="0" destOrd="0" presId="urn:microsoft.com/office/officeart/2005/8/layout/process5"/>
    <dgm:cxn modelId="{1CDE7B3E-4429-4726-A32E-FFBDFCF9112D}" type="presOf" srcId="{0E6E17A0-125F-4CE2-BDD1-470DB6B25345}" destId="{25E23C8D-A0EB-4726-B552-A888607BC0F5}" srcOrd="0" destOrd="0" presId="urn:microsoft.com/office/officeart/2005/8/layout/process5"/>
    <dgm:cxn modelId="{C32E5B62-8B30-4CA3-AB0A-83724C44B94E}" type="presOf" srcId="{77267FDA-D304-43BD-8357-5CFCC0201C21}" destId="{1F7E2227-C6BB-4FD2-BA09-C5FF7A05E668}" srcOrd="0" destOrd="0" presId="urn:microsoft.com/office/officeart/2005/8/layout/process5"/>
    <dgm:cxn modelId="{6648A68E-D7B7-482F-9F04-D573743AA44B}" type="presOf" srcId="{A07782AF-CF11-4BAE-B877-B9864F763DC7}" destId="{FC268087-A4B7-43AF-BFEA-46070B510838}" srcOrd="0" destOrd="0" presId="urn:microsoft.com/office/officeart/2005/8/layout/process5"/>
    <dgm:cxn modelId="{7FF1A782-DB15-41E6-85DD-DAEA40DFD341}" srcId="{0E6E17A0-125F-4CE2-BDD1-470DB6B25345}" destId="{6CA4EEDB-1F60-4BD6-85C9-AE3A1E8A3C1F}" srcOrd="1" destOrd="0" parTransId="{EC25AB01-E0C8-4F27-8EAB-B1EF90567139}" sibTransId="{7C526772-B18E-4754-8161-09AD48AEB254}"/>
    <dgm:cxn modelId="{32562CE8-3A3E-4417-9132-E3F7F50FCC63}" type="presOf" srcId="{7C526772-B18E-4754-8161-09AD48AEB254}" destId="{6D861FC3-8E2C-4C62-8ABA-BDF1FD3A7D40}" srcOrd="0" destOrd="0" presId="urn:microsoft.com/office/officeart/2005/8/layout/process5"/>
    <dgm:cxn modelId="{140BBAB9-EA12-45EA-BF77-37BB0D27E2C6}" type="presOf" srcId="{77267FDA-D304-43BD-8357-5CFCC0201C21}" destId="{5CDB7BCF-0131-49D3-8DE5-7FE9FDC9471F}" srcOrd="1" destOrd="0" presId="urn:microsoft.com/office/officeart/2005/8/layout/process5"/>
    <dgm:cxn modelId="{A283528F-126B-42D0-953F-C3A96FCBCB96}" srcId="{0E6E17A0-125F-4CE2-BDD1-470DB6B25345}" destId="{719D7D4A-36D6-493C-A6FC-2A83C70BCBF2}" srcOrd="3" destOrd="0" parTransId="{84B4CB67-CB6A-476B-ACDF-FC78F67E474D}" sibTransId="{A07782AF-CF11-4BAE-B877-B9864F763DC7}"/>
    <dgm:cxn modelId="{9B63DF7C-9093-49E3-89F3-A87A4DBF81CD}" type="presOf" srcId="{6CA4EEDB-1F60-4BD6-85C9-AE3A1E8A3C1F}" destId="{73155BEB-BF68-4893-993E-F604DBA61B0D}" srcOrd="0" destOrd="0" presId="urn:microsoft.com/office/officeart/2005/8/layout/process5"/>
    <dgm:cxn modelId="{778A921A-C262-45BA-8523-8C0514F1433D}" srcId="{0E6E17A0-125F-4CE2-BDD1-470DB6B25345}" destId="{03B414E0-2030-4293-8396-5E7BBA60E042}" srcOrd="2" destOrd="0" parTransId="{4BED4ECC-0503-477B-AB94-8BAD934D3B89}" sibTransId="{8394CE82-5FA6-4EDA-8656-210B74C34C9D}"/>
    <dgm:cxn modelId="{8686229D-A80F-4688-A567-92B171E3D185}" type="presOf" srcId="{8394CE82-5FA6-4EDA-8656-210B74C34C9D}" destId="{EAC86881-C866-4685-AEA1-06E5897EFABB}" srcOrd="0" destOrd="0" presId="urn:microsoft.com/office/officeart/2005/8/layout/process5"/>
    <dgm:cxn modelId="{636E800C-9E1E-4DF2-B89F-41E790F8D59C}" type="presOf" srcId="{30625B09-4906-4703-AF27-FAE74D6385A3}" destId="{5D8F9316-43E3-4F8C-83F9-49FBFC26DF09}" srcOrd="0" destOrd="0" presId="urn:microsoft.com/office/officeart/2005/8/layout/process5"/>
    <dgm:cxn modelId="{FBC1EB0F-7836-4892-A235-E80DC76B5579}" type="presOf" srcId="{7C526772-B18E-4754-8161-09AD48AEB254}" destId="{0BA8B33D-E59A-42A7-A454-3CFF41D76CAC}" srcOrd="1" destOrd="0" presId="urn:microsoft.com/office/officeart/2005/8/layout/process5"/>
    <dgm:cxn modelId="{625325B0-837A-4B22-970D-2B622B5B14B3}" srcId="{0E6E17A0-125F-4CE2-BDD1-470DB6B25345}" destId="{2C9DF99D-7809-4A85-B419-D83385CF8DC0}" srcOrd="4" destOrd="0" parTransId="{4A1F9E28-A73D-42E1-91F9-556964D9F1C0}" sibTransId="{A641FA93-BC26-48F2-BFB6-998479A06625}"/>
    <dgm:cxn modelId="{177462C2-19A8-4269-BCEC-C9AC2A1F0FF2}" type="presOf" srcId="{A641FA93-BC26-48F2-BFB6-998479A06625}" destId="{AEBF6A11-58D2-4FED-8644-C41A5B815E1C}" srcOrd="0" destOrd="0" presId="urn:microsoft.com/office/officeart/2005/8/layout/process5"/>
    <dgm:cxn modelId="{5DE21472-4EBA-43C3-B182-061130935329}" type="presOf" srcId="{E50F9ABB-DA49-42F6-8D71-56B81838481E}" destId="{E135E00B-5786-4457-9F9C-F64D01E75BE3}" srcOrd="0" destOrd="0" presId="urn:microsoft.com/office/officeart/2005/8/layout/process5"/>
    <dgm:cxn modelId="{2F00D685-3516-4C3D-804C-E5018116E3D0}" type="presParOf" srcId="{25E23C8D-A0EB-4726-B552-A888607BC0F5}" destId="{E135E00B-5786-4457-9F9C-F64D01E75BE3}" srcOrd="0" destOrd="0" presId="urn:microsoft.com/office/officeart/2005/8/layout/process5"/>
    <dgm:cxn modelId="{19E14903-7DD2-4F3D-A7F9-6F2B03BAD290}" type="presParOf" srcId="{25E23C8D-A0EB-4726-B552-A888607BC0F5}" destId="{1F7E2227-C6BB-4FD2-BA09-C5FF7A05E668}" srcOrd="1" destOrd="0" presId="urn:microsoft.com/office/officeart/2005/8/layout/process5"/>
    <dgm:cxn modelId="{DC961918-856C-4C69-B56D-9F250497C72B}" type="presParOf" srcId="{1F7E2227-C6BB-4FD2-BA09-C5FF7A05E668}" destId="{5CDB7BCF-0131-49D3-8DE5-7FE9FDC9471F}" srcOrd="0" destOrd="0" presId="urn:microsoft.com/office/officeart/2005/8/layout/process5"/>
    <dgm:cxn modelId="{D6C2BD44-262C-4338-AD63-F83672B29E0E}" type="presParOf" srcId="{25E23C8D-A0EB-4726-B552-A888607BC0F5}" destId="{73155BEB-BF68-4893-993E-F604DBA61B0D}" srcOrd="2" destOrd="0" presId="urn:microsoft.com/office/officeart/2005/8/layout/process5"/>
    <dgm:cxn modelId="{E2533A17-61D8-43F5-A7B2-9EA8E2141D80}" type="presParOf" srcId="{25E23C8D-A0EB-4726-B552-A888607BC0F5}" destId="{6D861FC3-8E2C-4C62-8ABA-BDF1FD3A7D40}" srcOrd="3" destOrd="0" presId="urn:microsoft.com/office/officeart/2005/8/layout/process5"/>
    <dgm:cxn modelId="{EF55DB3C-8922-45BE-8BA1-29F8274ED921}" type="presParOf" srcId="{6D861FC3-8E2C-4C62-8ABA-BDF1FD3A7D40}" destId="{0BA8B33D-E59A-42A7-A454-3CFF41D76CAC}" srcOrd="0" destOrd="0" presId="urn:microsoft.com/office/officeart/2005/8/layout/process5"/>
    <dgm:cxn modelId="{044B6127-96F7-4CAB-8D81-937CF932D5C9}" type="presParOf" srcId="{25E23C8D-A0EB-4726-B552-A888607BC0F5}" destId="{4B8541CE-38D1-4806-8F1C-72681B3A1E72}" srcOrd="4" destOrd="0" presId="urn:microsoft.com/office/officeart/2005/8/layout/process5"/>
    <dgm:cxn modelId="{A56FB9E8-D8F8-4AEA-AA30-7CFB992592B3}" type="presParOf" srcId="{25E23C8D-A0EB-4726-B552-A888607BC0F5}" destId="{EAC86881-C866-4685-AEA1-06E5897EFABB}" srcOrd="5" destOrd="0" presId="urn:microsoft.com/office/officeart/2005/8/layout/process5"/>
    <dgm:cxn modelId="{13E97B32-B484-40BB-A0CF-2261FF86A82B}" type="presParOf" srcId="{EAC86881-C866-4685-AEA1-06E5897EFABB}" destId="{A71D49BD-B65E-4B0C-81DE-98E6E99EB1E4}" srcOrd="0" destOrd="0" presId="urn:microsoft.com/office/officeart/2005/8/layout/process5"/>
    <dgm:cxn modelId="{4AC444B8-322B-4141-A847-1B114CAFA7B6}" type="presParOf" srcId="{25E23C8D-A0EB-4726-B552-A888607BC0F5}" destId="{E5942B49-ACBE-4465-8332-CC72140578E8}" srcOrd="6" destOrd="0" presId="urn:microsoft.com/office/officeart/2005/8/layout/process5"/>
    <dgm:cxn modelId="{ACC182A4-60EF-4726-A3C4-603138F60C39}" type="presParOf" srcId="{25E23C8D-A0EB-4726-B552-A888607BC0F5}" destId="{FC268087-A4B7-43AF-BFEA-46070B510838}" srcOrd="7" destOrd="0" presId="urn:microsoft.com/office/officeart/2005/8/layout/process5"/>
    <dgm:cxn modelId="{E2D6ECC2-078F-4431-96B9-CF09AAA4DE30}" type="presParOf" srcId="{FC268087-A4B7-43AF-BFEA-46070B510838}" destId="{4141AB36-15BC-4A67-8214-FDFD8D7EE351}" srcOrd="0" destOrd="0" presId="urn:microsoft.com/office/officeart/2005/8/layout/process5"/>
    <dgm:cxn modelId="{3D8B3460-A4D2-481F-8B31-A16AFCD6F310}" type="presParOf" srcId="{25E23C8D-A0EB-4726-B552-A888607BC0F5}" destId="{3AAC3ED3-8703-4E84-9305-F78EF02F51AC}" srcOrd="8" destOrd="0" presId="urn:microsoft.com/office/officeart/2005/8/layout/process5"/>
    <dgm:cxn modelId="{2D4AD68A-7E8E-4495-9585-CCB980FE8B30}" type="presParOf" srcId="{25E23C8D-A0EB-4726-B552-A888607BC0F5}" destId="{AEBF6A11-58D2-4FED-8644-C41A5B815E1C}" srcOrd="9" destOrd="0" presId="urn:microsoft.com/office/officeart/2005/8/layout/process5"/>
    <dgm:cxn modelId="{721D09FB-59B0-4B7F-8E33-6D1251BD486C}" type="presParOf" srcId="{AEBF6A11-58D2-4FED-8644-C41A5B815E1C}" destId="{34BF25A3-4A82-4896-B9AF-79F77046B1B7}" srcOrd="0" destOrd="0" presId="urn:microsoft.com/office/officeart/2005/8/layout/process5"/>
    <dgm:cxn modelId="{A991F8EA-0518-4AF0-AC2D-F03F12B80599}" type="presParOf" srcId="{25E23C8D-A0EB-4726-B552-A888607BC0F5}" destId="{5D8F9316-43E3-4F8C-83F9-49FBFC26DF09}" srcOrd="10" destOrd="0" presId="urn:microsoft.com/office/officeart/2005/8/layout/process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E6E17A0-125F-4CE2-BDD1-470DB6B25345}" type="doc">
      <dgm:prSet loTypeId="urn:microsoft.com/office/officeart/2005/8/layout/process5" loCatId="process" qsTypeId="urn:microsoft.com/office/officeart/2005/8/quickstyle/simple1" qsCatId="simple" csTypeId="urn:microsoft.com/office/officeart/2005/8/colors/accent1_2" csCatId="accent1" phldr="1"/>
      <dgm:spPr/>
      <dgm:t>
        <a:bodyPr/>
        <a:lstStyle/>
        <a:p>
          <a:endParaRPr lang="zh-CN" altLang="en-US"/>
        </a:p>
      </dgm:t>
    </dgm:pt>
    <dgm:pt modelId="{E50F9ABB-DA49-42F6-8D71-56B81838481E}">
      <dgm:prSet phldrT="[文本]" custT="1"/>
      <dgm:spPr>
        <a:noFill/>
        <a:ln w="25400">
          <a:solidFill>
            <a:schemeClr val="bg1"/>
          </a:solidFill>
        </a:ln>
      </dgm:spPr>
      <dgm:t>
        <a:bodyPr anchor="ctr" anchorCtr="0"/>
        <a:lstStyle/>
        <a:p>
          <a:r>
            <a:rPr lang="en-US" altLang="zh-CN" sz="1400" dirty="0" smtClean="0">
              <a:solidFill>
                <a:schemeClr val="tx2">
                  <a:lumMod val="20000"/>
                  <a:lumOff val="80000"/>
                </a:schemeClr>
              </a:solidFill>
            </a:rPr>
            <a:t>Conventional Rendering</a:t>
          </a:r>
          <a:endParaRPr lang="zh-CN" altLang="en-US" sz="1400" dirty="0">
            <a:solidFill>
              <a:schemeClr val="tx2">
                <a:lumMod val="20000"/>
                <a:lumOff val="80000"/>
              </a:schemeClr>
            </a:solidFill>
          </a:endParaRPr>
        </a:p>
      </dgm:t>
    </dgm:pt>
    <dgm:pt modelId="{395305B7-935C-4378-AD7A-5177F20AD0AB}" type="parTrans" cxnId="{C3289EA9-E87B-4F00-9A64-34CB7FAA153C}">
      <dgm:prSet/>
      <dgm:spPr/>
      <dgm:t>
        <a:bodyPr/>
        <a:lstStyle/>
        <a:p>
          <a:endParaRPr lang="zh-CN" altLang="en-US" sz="1400">
            <a:solidFill>
              <a:schemeClr val="tx2">
                <a:lumMod val="20000"/>
                <a:lumOff val="80000"/>
              </a:schemeClr>
            </a:solidFill>
          </a:endParaRPr>
        </a:p>
      </dgm:t>
    </dgm:pt>
    <dgm:pt modelId="{77267FDA-D304-43BD-8357-5CFCC0201C21}" type="sibTrans" cxnId="{C3289EA9-E87B-4F00-9A64-34CB7FAA153C}">
      <dgm:prSet custT="1"/>
      <dgm:spPr/>
      <dgm:t>
        <a:bodyPr/>
        <a:lstStyle/>
        <a:p>
          <a:endParaRPr lang="zh-CN" altLang="en-US" sz="1400">
            <a:solidFill>
              <a:schemeClr val="tx2">
                <a:lumMod val="20000"/>
                <a:lumOff val="80000"/>
              </a:schemeClr>
            </a:solidFill>
          </a:endParaRPr>
        </a:p>
      </dgm:t>
    </dgm:pt>
    <dgm:pt modelId="{6CA4EEDB-1F60-4BD6-85C9-AE3A1E8A3C1F}">
      <dgm:prSet phldrT="[文本]" custT="1"/>
      <dgm:spPr>
        <a:noFill/>
        <a:ln w="25400">
          <a:solidFill>
            <a:schemeClr val="bg1"/>
          </a:solidFill>
        </a:ln>
      </dgm:spPr>
      <dgm:t>
        <a:bodyPr anchor="ctr" anchorCtr="0"/>
        <a:lstStyle/>
        <a:p>
          <a:r>
            <a:rPr lang="en-US" altLang="zh-CN" sz="1400" dirty="0" smtClean="0">
              <a:solidFill>
                <a:schemeClr val="tx2">
                  <a:lumMod val="20000"/>
                  <a:lumOff val="80000"/>
                </a:schemeClr>
              </a:solidFill>
            </a:rPr>
            <a:t>Depth Discontinuity Analysis</a:t>
          </a:r>
          <a:endParaRPr lang="zh-CN" altLang="en-US" sz="1400" dirty="0">
            <a:solidFill>
              <a:schemeClr val="tx2">
                <a:lumMod val="20000"/>
                <a:lumOff val="80000"/>
              </a:schemeClr>
            </a:solidFill>
          </a:endParaRPr>
        </a:p>
      </dgm:t>
    </dgm:pt>
    <dgm:pt modelId="{EC25AB01-E0C8-4F27-8EAB-B1EF90567139}" type="parTrans" cxnId="{7FF1A782-DB15-41E6-85DD-DAEA40DFD341}">
      <dgm:prSet/>
      <dgm:spPr/>
      <dgm:t>
        <a:bodyPr/>
        <a:lstStyle/>
        <a:p>
          <a:endParaRPr lang="zh-CN" altLang="en-US" sz="1400">
            <a:solidFill>
              <a:schemeClr val="tx2">
                <a:lumMod val="20000"/>
                <a:lumOff val="80000"/>
              </a:schemeClr>
            </a:solidFill>
          </a:endParaRPr>
        </a:p>
      </dgm:t>
    </dgm:pt>
    <dgm:pt modelId="{7C526772-B18E-4754-8161-09AD48AEB254}" type="sibTrans" cxnId="{7FF1A782-DB15-41E6-85DD-DAEA40DFD341}">
      <dgm:prSet custT="1"/>
      <dgm:spPr/>
      <dgm:t>
        <a:bodyPr/>
        <a:lstStyle/>
        <a:p>
          <a:endParaRPr lang="zh-CN" altLang="en-US" sz="1400">
            <a:solidFill>
              <a:schemeClr val="tx2">
                <a:lumMod val="20000"/>
                <a:lumOff val="80000"/>
              </a:schemeClr>
            </a:solidFill>
          </a:endParaRPr>
        </a:p>
      </dgm:t>
    </dgm:pt>
    <dgm:pt modelId="{03B414E0-2030-4293-8396-5E7BBA60E042}">
      <dgm:prSet phldrT="[文本]" custT="1"/>
      <dgm:spPr>
        <a:solidFill>
          <a:schemeClr val="bg2">
            <a:lumMod val="25000"/>
          </a:schemeClr>
        </a:solidFill>
        <a:ln w="25400">
          <a:solidFill>
            <a:schemeClr val="bg1"/>
          </a:solidFill>
        </a:ln>
      </dgm:spPr>
      <dgm:t>
        <a:bodyPr anchor="ctr" anchorCtr="0"/>
        <a:lstStyle/>
        <a:p>
          <a:r>
            <a:rPr lang="en-US" altLang="zh-CN" sz="1400" dirty="0" smtClean="0">
              <a:solidFill>
                <a:schemeClr val="tx2">
                  <a:lumMod val="20000"/>
                  <a:lumOff val="80000"/>
                </a:schemeClr>
              </a:solidFill>
            </a:rPr>
            <a:t>Occlusion Portal Construction</a:t>
          </a:r>
          <a:endParaRPr lang="zh-CN" altLang="en-US" sz="1400" dirty="0">
            <a:solidFill>
              <a:schemeClr val="tx2">
                <a:lumMod val="20000"/>
                <a:lumOff val="80000"/>
              </a:schemeClr>
            </a:solidFill>
          </a:endParaRPr>
        </a:p>
      </dgm:t>
    </dgm:pt>
    <dgm:pt modelId="{4BED4ECC-0503-477B-AB94-8BAD934D3B89}" type="parTrans" cxnId="{778A921A-C262-45BA-8523-8C0514F1433D}">
      <dgm:prSet/>
      <dgm:spPr/>
      <dgm:t>
        <a:bodyPr/>
        <a:lstStyle/>
        <a:p>
          <a:endParaRPr lang="zh-CN" altLang="en-US" sz="1400">
            <a:solidFill>
              <a:schemeClr val="tx2">
                <a:lumMod val="20000"/>
                <a:lumOff val="80000"/>
              </a:schemeClr>
            </a:solidFill>
          </a:endParaRPr>
        </a:p>
      </dgm:t>
    </dgm:pt>
    <dgm:pt modelId="{8394CE82-5FA6-4EDA-8656-210B74C34C9D}" type="sibTrans" cxnId="{778A921A-C262-45BA-8523-8C0514F1433D}">
      <dgm:prSet custT="1"/>
      <dgm:spPr/>
      <dgm:t>
        <a:bodyPr/>
        <a:lstStyle/>
        <a:p>
          <a:endParaRPr lang="zh-CN" altLang="en-US" sz="1400">
            <a:solidFill>
              <a:schemeClr val="tx2">
                <a:lumMod val="20000"/>
                <a:lumOff val="80000"/>
              </a:schemeClr>
            </a:solidFill>
          </a:endParaRPr>
        </a:p>
      </dgm:t>
    </dgm:pt>
    <dgm:pt modelId="{719D7D4A-36D6-493C-A6FC-2A83C70BCBF2}">
      <dgm:prSet phldrT="[文本]" custT="1"/>
      <dgm:spPr>
        <a:noFill/>
        <a:ln w="25400">
          <a:solidFill>
            <a:schemeClr val="bg1"/>
          </a:solidFill>
        </a:ln>
      </dgm:spPr>
      <dgm:t>
        <a:bodyPr anchor="ctr" anchorCtr="0"/>
        <a:lstStyle/>
        <a:p>
          <a:r>
            <a:rPr lang="en-US" altLang="zh-CN" sz="1400" dirty="0" smtClean="0">
              <a:solidFill>
                <a:schemeClr val="tx2">
                  <a:lumMod val="20000"/>
                  <a:lumOff val="80000"/>
                </a:schemeClr>
              </a:solidFill>
            </a:rPr>
            <a:t>Graph Camera Construction</a:t>
          </a:r>
          <a:endParaRPr lang="zh-CN" altLang="en-US" sz="1400" dirty="0">
            <a:solidFill>
              <a:schemeClr val="tx2">
                <a:lumMod val="20000"/>
                <a:lumOff val="80000"/>
              </a:schemeClr>
            </a:solidFill>
          </a:endParaRPr>
        </a:p>
      </dgm:t>
    </dgm:pt>
    <dgm:pt modelId="{84B4CB67-CB6A-476B-ACDF-FC78F67E474D}" type="parTrans" cxnId="{A283528F-126B-42D0-953F-C3A96FCBCB96}">
      <dgm:prSet/>
      <dgm:spPr/>
      <dgm:t>
        <a:bodyPr/>
        <a:lstStyle/>
        <a:p>
          <a:endParaRPr lang="zh-CN" altLang="en-US" sz="1400">
            <a:solidFill>
              <a:schemeClr val="tx2">
                <a:lumMod val="20000"/>
                <a:lumOff val="80000"/>
              </a:schemeClr>
            </a:solidFill>
          </a:endParaRPr>
        </a:p>
      </dgm:t>
    </dgm:pt>
    <dgm:pt modelId="{A07782AF-CF11-4BAE-B877-B9864F763DC7}" type="sibTrans" cxnId="{A283528F-126B-42D0-953F-C3A96FCBCB96}">
      <dgm:prSet custT="1"/>
      <dgm:spPr/>
      <dgm:t>
        <a:bodyPr/>
        <a:lstStyle/>
        <a:p>
          <a:endParaRPr lang="zh-CN" altLang="en-US" sz="1400">
            <a:solidFill>
              <a:schemeClr val="tx2">
                <a:lumMod val="20000"/>
                <a:lumOff val="80000"/>
              </a:schemeClr>
            </a:solidFill>
          </a:endParaRPr>
        </a:p>
      </dgm:t>
    </dgm:pt>
    <dgm:pt modelId="{2C9DF99D-7809-4A85-B419-D83385CF8DC0}">
      <dgm:prSet phldrT="[文本]" custT="1"/>
      <dgm:spPr>
        <a:noFill/>
        <a:ln w="25400">
          <a:solidFill>
            <a:schemeClr val="bg1"/>
          </a:solidFill>
        </a:ln>
      </dgm:spPr>
      <dgm:t>
        <a:bodyPr anchor="ctr" anchorCtr="0"/>
        <a:lstStyle/>
        <a:p>
          <a:r>
            <a:rPr lang="en-US" altLang="zh-CN" sz="1400" dirty="0" smtClean="0">
              <a:solidFill>
                <a:schemeClr val="tx2">
                  <a:lumMod val="20000"/>
                  <a:lumOff val="80000"/>
                </a:schemeClr>
              </a:solidFill>
            </a:rPr>
            <a:t>Occlusion Portal Visualization</a:t>
          </a:r>
          <a:endParaRPr lang="zh-CN" altLang="en-US" sz="1400" dirty="0">
            <a:solidFill>
              <a:schemeClr val="tx2">
                <a:lumMod val="20000"/>
                <a:lumOff val="80000"/>
              </a:schemeClr>
            </a:solidFill>
          </a:endParaRPr>
        </a:p>
      </dgm:t>
    </dgm:pt>
    <dgm:pt modelId="{4A1F9E28-A73D-42E1-91F9-556964D9F1C0}" type="parTrans" cxnId="{625325B0-837A-4B22-970D-2B622B5B14B3}">
      <dgm:prSet/>
      <dgm:spPr/>
      <dgm:t>
        <a:bodyPr/>
        <a:lstStyle/>
        <a:p>
          <a:endParaRPr lang="zh-CN" altLang="en-US" sz="1400">
            <a:solidFill>
              <a:schemeClr val="tx2">
                <a:lumMod val="20000"/>
                <a:lumOff val="80000"/>
              </a:schemeClr>
            </a:solidFill>
          </a:endParaRPr>
        </a:p>
      </dgm:t>
    </dgm:pt>
    <dgm:pt modelId="{A641FA93-BC26-48F2-BFB6-998479A06625}" type="sibTrans" cxnId="{625325B0-837A-4B22-970D-2B622B5B14B3}">
      <dgm:prSet custT="1"/>
      <dgm:spPr/>
      <dgm:t>
        <a:bodyPr/>
        <a:lstStyle/>
        <a:p>
          <a:endParaRPr lang="zh-CN" altLang="en-US" sz="1400">
            <a:solidFill>
              <a:schemeClr val="tx2">
                <a:lumMod val="20000"/>
                <a:lumOff val="80000"/>
              </a:schemeClr>
            </a:solidFill>
          </a:endParaRPr>
        </a:p>
      </dgm:t>
    </dgm:pt>
    <dgm:pt modelId="{30625B09-4906-4703-AF27-FAE74D6385A3}">
      <dgm:prSet phldrT="[文本]" custT="1"/>
      <dgm:spPr>
        <a:noFill/>
        <a:ln w="25400">
          <a:solidFill>
            <a:schemeClr val="bg1"/>
          </a:solidFill>
        </a:ln>
      </dgm:spPr>
      <dgm:t>
        <a:bodyPr anchor="ctr" anchorCtr="0"/>
        <a:lstStyle/>
        <a:p>
          <a:r>
            <a:rPr lang="en-US" altLang="zh-CN" sz="1400" dirty="0" smtClean="0">
              <a:solidFill>
                <a:schemeClr val="tx2">
                  <a:lumMod val="20000"/>
                  <a:lumOff val="80000"/>
                </a:schemeClr>
              </a:solidFill>
            </a:rPr>
            <a:t>Multi-perspective Rendering</a:t>
          </a:r>
          <a:endParaRPr lang="zh-CN" altLang="en-US" sz="1400" dirty="0">
            <a:solidFill>
              <a:schemeClr val="tx2">
                <a:lumMod val="20000"/>
                <a:lumOff val="80000"/>
              </a:schemeClr>
            </a:solidFill>
          </a:endParaRPr>
        </a:p>
      </dgm:t>
    </dgm:pt>
    <dgm:pt modelId="{9DBF0B02-EF7B-4901-AF4F-037D54789727}" type="parTrans" cxnId="{4787ED25-685B-4B85-BA69-7DC2AE80DD5F}">
      <dgm:prSet/>
      <dgm:spPr/>
      <dgm:t>
        <a:bodyPr/>
        <a:lstStyle/>
        <a:p>
          <a:endParaRPr lang="zh-CN" altLang="en-US" sz="1400">
            <a:solidFill>
              <a:schemeClr val="tx2">
                <a:lumMod val="20000"/>
                <a:lumOff val="80000"/>
              </a:schemeClr>
            </a:solidFill>
          </a:endParaRPr>
        </a:p>
      </dgm:t>
    </dgm:pt>
    <dgm:pt modelId="{C1889C4F-0592-4F81-AAD2-4D815D11C12F}" type="sibTrans" cxnId="{4787ED25-685B-4B85-BA69-7DC2AE80DD5F}">
      <dgm:prSet/>
      <dgm:spPr/>
      <dgm:t>
        <a:bodyPr/>
        <a:lstStyle/>
        <a:p>
          <a:endParaRPr lang="zh-CN" altLang="en-US" sz="1400">
            <a:solidFill>
              <a:schemeClr val="tx2">
                <a:lumMod val="20000"/>
                <a:lumOff val="80000"/>
              </a:schemeClr>
            </a:solidFill>
          </a:endParaRPr>
        </a:p>
      </dgm:t>
    </dgm:pt>
    <dgm:pt modelId="{25E23C8D-A0EB-4726-B552-A888607BC0F5}" type="pres">
      <dgm:prSet presAssocID="{0E6E17A0-125F-4CE2-BDD1-470DB6B25345}" presName="diagram" presStyleCnt="0">
        <dgm:presLayoutVars>
          <dgm:dir/>
          <dgm:resizeHandles val="exact"/>
        </dgm:presLayoutVars>
      </dgm:prSet>
      <dgm:spPr/>
      <dgm:t>
        <a:bodyPr/>
        <a:lstStyle/>
        <a:p>
          <a:endParaRPr lang="zh-CN" altLang="en-US"/>
        </a:p>
      </dgm:t>
    </dgm:pt>
    <dgm:pt modelId="{E135E00B-5786-4457-9F9C-F64D01E75BE3}" type="pres">
      <dgm:prSet presAssocID="{E50F9ABB-DA49-42F6-8D71-56B81838481E}" presName="node" presStyleLbl="node1" presStyleIdx="0" presStyleCnt="6" custScaleX="197825" custScaleY="289642">
        <dgm:presLayoutVars>
          <dgm:bulletEnabled val="1"/>
        </dgm:presLayoutVars>
      </dgm:prSet>
      <dgm:spPr/>
      <dgm:t>
        <a:bodyPr/>
        <a:lstStyle/>
        <a:p>
          <a:endParaRPr lang="zh-CN" altLang="en-US"/>
        </a:p>
      </dgm:t>
    </dgm:pt>
    <dgm:pt modelId="{1F7E2227-C6BB-4FD2-BA09-C5FF7A05E668}" type="pres">
      <dgm:prSet presAssocID="{77267FDA-D304-43BD-8357-5CFCC0201C21}" presName="sibTrans" presStyleLbl="sibTrans2D1" presStyleIdx="0" presStyleCnt="5"/>
      <dgm:spPr/>
      <dgm:t>
        <a:bodyPr/>
        <a:lstStyle/>
        <a:p>
          <a:endParaRPr lang="zh-CN" altLang="en-US"/>
        </a:p>
      </dgm:t>
    </dgm:pt>
    <dgm:pt modelId="{5CDB7BCF-0131-49D3-8DE5-7FE9FDC9471F}" type="pres">
      <dgm:prSet presAssocID="{77267FDA-D304-43BD-8357-5CFCC0201C21}" presName="connectorText" presStyleLbl="sibTrans2D1" presStyleIdx="0" presStyleCnt="5"/>
      <dgm:spPr/>
      <dgm:t>
        <a:bodyPr/>
        <a:lstStyle/>
        <a:p>
          <a:endParaRPr lang="zh-CN" altLang="en-US"/>
        </a:p>
      </dgm:t>
    </dgm:pt>
    <dgm:pt modelId="{73155BEB-BF68-4893-993E-F604DBA61B0D}" type="pres">
      <dgm:prSet presAssocID="{6CA4EEDB-1F60-4BD6-85C9-AE3A1E8A3C1F}" presName="node" presStyleLbl="node1" presStyleIdx="1" presStyleCnt="6" custScaleX="197825" custScaleY="289642">
        <dgm:presLayoutVars>
          <dgm:bulletEnabled val="1"/>
        </dgm:presLayoutVars>
      </dgm:prSet>
      <dgm:spPr/>
      <dgm:t>
        <a:bodyPr/>
        <a:lstStyle/>
        <a:p>
          <a:endParaRPr lang="zh-CN" altLang="en-US"/>
        </a:p>
      </dgm:t>
    </dgm:pt>
    <dgm:pt modelId="{6D861FC3-8E2C-4C62-8ABA-BDF1FD3A7D40}" type="pres">
      <dgm:prSet presAssocID="{7C526772-B18E-4754-8161-09AD48AEB254}" presName="sibTrans" presStyleLbl="sibTrans2D1" presStyleIdx="1" presStyleCnt="5"/>
      <dgm:spPr/>
      <dgm:t>
        <a:bodyPr/>
        <a:lstStyle/>
        <a:p>
          <a:endParaRPr lang="zh-CN" altLang="en-US"/>
        </a:p>
      </dgm:t>
    </dgm:pt>
    <dgm:pt modelId="{0BA8B33D-E59A-42A7-A454-3CFF41D76CAC}" type="pres">
      <dgm:prSet presAssocID="{7C526772-B18E-4754-8161-09AD48AEB254}" presName="connectorText" presStyleLbl="sibTrans2D1" presStyleIdx="1" presStyleCnt="5"/>
      <dgm:spPr/>
      <dgm:t>
        <a:bodyPr/>
        <a:lstStyle/>
        <a:p>
          <a:endParaRPr lang="zh-CN" altLang="en-US"/>
        </a:p>
      </dgm:t>
    </dgm:pt>
    <dgm:pt modelId="{4B8541CE-38D1-4806-8F1C-72681B3A1E72}" type="pres">
      <dgm:prSet presAssocID="{03B414E0-2030-4293-8396-5E7BBA60E042}" presName="node" presStyleLbl="node1" presStyleIdx="2" presStyleCnt="6" custScaleX="197825" custScaleY="289642">
        <dgm:presLayoutVars>
          <dgm:bulletEnabled val="1"/>
        </dgm:presLayoutVars>
      </dgm:prSet>
      <dgm:spPr/>
      <dgm:t>
        <a:bodyPr/>
        <a:lstStyle/>
        <a:p>
          <a:endParaRPr lang="zh-CN" altLang="en-US"/>
        </a:p>
      </dgm:t>
    </dgm:pt>
    <dgm:pt modelId="{EAC86881-C866-4685-AEA1-06E5897EFABB}" type="pres">
      <dgm:prSet presAssocID="{8394CE82-5FA6-4EDA-8656-210B74C34C9D}" presName="sibTrans" presStyleLbl="sibTrans2D1" presStyleIdx="2" presStyleCnt="5"/>
      <dgm:spPr/>
      <dgm:t>
        <a:bodyPr/>
        <a:lstStyle/>
        <a:p>
          <a:endParaRPr lang="zh-CN" altLang="en-US"/>
        </a:p>
      </dgm:t>
    </dgm:pt>
    <dgm:pt modelId="{A71D49BD-B65E-4B0C-81DE-98E6E99EB1E4}" type="pres">
      <dgm:prSet presAssocID="{8394CE82-5FA6-4EDA-8656-210B74C34C9D}" presName="connectorText" presStyleLbl="sibTrans2D1" presStyleIdx="2" presStyleCnt="5"/>
      <dgm:spPr/>
      <dgm:t>
        <a:bodyPr/>
        <a:lstStyle/>
        <a:p>
          <a:endParaRPr lang="zh-CN" altLang="en-US"/>
        </a:p>
      </dgm:t>
    </dgm:pt>
    <dgm:pt modelId="{E5942B49-ACBE-4465-8332-CC72140578E8}" type="pres">
      <dgm:prSet presAssocID="{719D7D4A-36D6-493C-A6FC-2A83C70BCBF2}" presName="node" presStyleLbl="node1" presStyleIdx="3" presStyleCnt="6" custScaleX="197825" custScaleY="289642">
        <dgm:presLayoutVars>
          <dgm:bulletEnabled val="1"/>
        </dgm:presLayoutVars>
      </dgm:prSet>
      <dgm:spPr/>
      <dgm:t>
        <a:bodyPr/>
        <a:lstStyle/>
        <a:p>
          <a:endParaRPr lang="zh-CN" altLang="en-US"/>
        </a:p>
      </dgm:t>
    </dgm:pt>
    <dgm:pt modelId="{FC268087-A4B7-43AF-BFEA-46070B510838}" type="pres">
      <dgm:prSet presAssocID="{A07782AF-CF11-4BAE-B877-B9864F763DC7}" presName="sibTrans" presStyleLbl="sibTrans2D1" presStyleIdx="3" presStyleCnt="5"/>
      <dgm:spPr/>
      <dgm:t>
        <a:bodyPr/>
        <a:lstStyle/>
        <a:p>
          <a:endParaRPr lang="zh-CN" altLang="en-US"/>
        </a:p>
      </dgm:t>
    </dgm:pt>
    <dgm:pt modelId="{4141AB36-15BC-4A67-8214-FDFD8D7EE351}" type="pres">
      <dgm:prSet presAssocID="{A07782AF-CF11-4BAE-B877-B9864F763DC7}" presName="connectorText" presStyleLbl="sibTrans2D1" presStyleIdx="3" presStyleCnt="5"/>
      <dgm:spPr/>
      <dgm:t>
        <a:bodyPr/>
        <a:lstStyle/>
        <a:p>
          <a:endParaRPr lang="zh-CN" altLang="en-US"/>
        </a:p>
      </dgm:t>
    </dgm:pt>
    <dgm:pt modelId="{3AAC3ED3-8703-4E84-9305-F78EF02F51AC}" type="pres">
      <dgm:prSet presAssocID="{2C9DF99D-7809-4A85-B419-D83385CF8DC0}" presName="node" presStyleLbl="node1" presStyleIdx="4" presStyleCnt="6" custScaleX="197825" custScaleY="289642">
        <dgm:presLayoutVars>
          <dgm:bulletEnabled val="1"/>
        </dgm:presLayoutVars>
      </dgm:prSet>
      <dgm:spPr/>
      <dgm:t>
        <a:bodyPr/>
        <a:lstStyle/>
        <a:p>
          <a:endParaRPr lang="zh-CN" altLang="en-US"/>
        </a:p>
      </dgm:t>
    </dgm:pt>
    <dgm:pt modelId="{AEBF6A11-58D2-4FED-8644-C41A5B815E1C}" type="pres">
      <dgm:prSet presAssocID="{A641FA93-BC26-48F2-BFB6-998479A06625}" presName="sibTrans" presStyleLbl="sibTrans2D1" presStyleIdx="4" presStyleCnt="5"/>
      <dgm:spPr/>
      <dgm:t>
        <a:bodyPr/>
        <a:lstStyle/>
        <a:p>
          <a:endParaRPr lang="zh-CN" altLang="en-US"/>
        </a:p>
      </dgm:t>
    </dgm:pt>
    <dgm:pt modelId="{34BF25A3-4A82-4896-B9AF-79F77046B1B7}" type="pres">
      <dgm:prSet presAssocID="{A641FA93-BC26-48F2-BFB6-998479A06625}" presName="connectorText" presStyleLbl="sibTrans2D1" presStyleIdx="4" presStyleCnt="5"/>
      <dgm:spPr/>
      <dgm:t>
        <a:bodyPr/>
        <a:lstStyle/>
        <a:p>
          <a:endParaRPr lang="zh-CN" altLang="en-US"/>
        </a:p>
      </dgm:t>
    </dgm:pt>
    <dgm:pt modelId="{5D8F9316-43E3-4F8C-83F9-49FBFC26DF09}" type="pres">
      <dgm:prSet presAssocID="{30625B09-4906-4703-AF27-FAE74D6385A3}" presName="node" presStyleLbl="node1" presStyleIdx="5" presStyleCnt="6" custScaleX="197825" custScaleY="289642">
        <dgm:presLayoutVars>
          <dgm:bulletEnabled val="1"/>
        </dgm:presLayoutVars>
      </dgm:prSet>
      <dgm:spPr/>
      <dgm:t>
        <a:bodyPr/>
        <a:lstStyle/>
        <a:p>
          <a:endParaRPr lang="zh-CN" altLang="en-US"/>
        </a:p>
      </dgm:t>
    </dgm:pt>
  </dgm:ptLst>
  <dgm:cxnLst>
    <dgm:cxn modelId="{6860804D-D5AF-492E-B9A9-439538AD5070}" type="presOf" srcId="{E50F9ABB-DA49-42F6-8D71-56B81838481E}" destId="{E135E00B-5786-4457-9F9C-F64D01E75BE3}" srcOrd="0" destOrd="0" presId="urn:microsoft.com/office/officeart/2005/8/layout/process5"/>
    <dgm:cxn modelId="{BEEBB741-9113-42B6-800E-83195FD6A98E}" type="presOf" srcId="{7C526772-B18E-4754-8161-09AD48AEB254}" destId="{6D861FC3-8E2C-4C62-8ABA-BDF1FD3A7D40}" srcOrd="0" destOrd="0" presId="urn:microsoft.com/office/officeart/2005/8/layout/process5"/>
    <dgm:cxn modelId="{730AD086-18C0-4BC4-A609-01E50BD4371C}" type="presOf" srcId="{77267FDA-D304-43BD-8357-5CFCC0201C21}" destId="{1F7E2227-C6BB-4FD2-BA09-C5FF7A05E668}" srcOrd="0" destOrd="0" presId="urn:microsoft.com/office/officeart/2005/8/layout/process5"/>
    <dgm:cxn modelId="{625325B0-837A-4B22-970D-2B622B5B14B3}" srcId="{0E6E17A0-125F-4CE2-BDD1-470DB6B25345}" destId="{2C9DF99D-7809-4A85-B419-D83385CF8DC0}" srcOrd="4" destOrd="0" parTransId="{4A1F9E28-A73D-42E1-91F9-556964D9F1C0}" sibTransId="{A641FA93-BC26-48F2-BFB6-998479A06625}"/>
    <dgm:cxn modelId="{1127A64A-2773-46C8-BBEA-A9A14072FE43}" type="presOf" srcId="{A641FA93-BC26-48F2-BFB6-998479A06625}" destId="{AEBF6A11-58D2-4FED-8644-C41A5B815E1C}" srcOrd="0" destOrd="0" presId="urn:microsoft.com/office/officeart/2005/8/layout/process5"/>
    <dgm:cxn modelId="{88586B1B-4E33-4CF2-818F-3A717E3D52BC}" type="presOf" srcId="{8394CE82-5FA6-4EDA-8656-210B74C34C9D}" destId="{EAC86881-C866-4685-AEA1-06E5897EFABB}" srcOrd="0" destOrd="0" presId="urn:microsoft.com/office/officeart/2005/8/layout/process5"/>
    <dgm:cxn modelId="{A35A20A4-3229-49F0-90D6-2A29521733B4}" type="presOf" srcId="{8394CE82-5FA6-4EDA-8656-210B74C34C9D}" destId="{A71D49BD-B65E-4B0C-81DE-98E6E99EB1E4}" srcOrd="1" destOrd="0" presId="urn:microsoft.com/office/officeart/2005/8/layout/process5"/>
    <dgm:cxn modelId="{77FC4A97-CFF0-49D6-95DB-655A3B72ED4A}" type="presOf" srcId="{77267FDA-D304-43BD-8357-5CFCC0201C21}" destId="{5CDB7BCF-0131-49D3-8DE5-7FE9FDC9471F}" srcOrd="1" destOrd="0" presId="urn:microsoft.com/office/officeart/2005/8/layout/process5"/>
    <dgm:cxn modelId="{B6EB6AF5-74CB-459F-B02A-C8D86A0477C5}" type="presOf" srcId="{6CA4EEDB-1F60-4BD6-85C9-AE3A1E8A3C1F}" destId="{73155BEB-BF68-4893-993E-F604DBA61B0D}" srcOrd="0" destOrd="0" presId="urn:microsoft.com/office/officeart/2005/8/layout/process5"/>
    <dgm:cxn modelId="{78B0DE92-78C7-492E-968C-F027FB35599E}" type="presOf" srcId="{A07782AF-CF11-4BAE-B877-B9864F763DC7}" destId="{FC268087-A4B7-43AF-BFEA-46070B510838}" srcOrd="0" destOrd="0" presId="urn:microsoft.com/office/officeart/2005/8/layout/process5"/>
    <dgm:cxn modelId="{86C275C0-6F6D-4388-A29C-956692475259}" type="presOf" srcId="{2C9DF99D-7809-4A85-B419-D83385CF8DC0}" destId="{3AAC3ED3-8703-4E84-9305-F78EF02F51AC}" srcOrd="0" destOrd="0" presId="urn:microsoft.com/office/officeart/2005/8/layout/process5"/>
    <dgm:cxn modelId="{C4785479-201C-4618-B5F1-849001B7BA16}" type="presOf" srcId="{A641FA93-BC26-48F2-BFB6-998479A06625}" destId="{34BF25A3-4A82-4896-B9AF-79F77046B1B7}" srcOrd="1" destOrd="0" presId="urn:microsoft.com/office/officeart/2005/8/layout/process5"/>
    <dgm:cxn modelId="{C3289EA9-E87B-4F00-9A64-34CB7FAA153C}" srcId="{0E6E17A0-125F-4CE2-BDD1-470DB6B25345}" destId="{E50F9ABB-DA49-42F6-8D71-56B81838481E}" srcOrd="0" destOrd="0" parTransId="{395305B7-935C-4378-AD7A-5177F20AD0AB}" sibTransId="{77267FDA-D304-43BD-8357-5CFCC0201C21}"/>
    <dgm:cxn modelId="{A283528F-126B-42D0-953F-C3A96FCBCB96}" srcId="{0E6E17A0-125F-4CE2-BDD1-470DB6B25345}" destId="{719D7D4A-36D6-493C-A6FC-2A83C70BCBF2}" srcOrd="3" destOrd="0" parTransId="{84B4CB67-CB6A-476B-ACDF-FC78F67E474D}" sibTransId="{A07782AF-CF11-4BAE-B877-B9864F763DC7}"/>
    <dgm:cxn modelId="{FAC396CE-8E71-43A2-AF38-E24565A70D38}" type="presOf" srcId="{A07782AF-CF11-4BAE-B877-B9864F763DC7}" destId="{4141AB36-15BC-4A67-8214-FDFD8D7EE351}" srcOrd="1" destOrd="0" presId="urn:microsoft.com/office/officeart/2005/8/layout/process5"/>
    <dgm:cxn modelId="{132B5638-FC07-4AB7-AA3D-B32525EBFD17}" type="presOf" srcId="{7C526772-B18E-4754-8161-09AD48AEB254}" destId="{0BA8B33D-E59A-42A7-A454-3CFF41D76CAC}" srcOrd="1" destOrd="0" presId="urn:microsoft.com/office/officeart/2005/8/layout/process5"/>
    <dgm:cxn modelId="{7FF1A782-DB15-41E6-85DD-DAEA40DFD341}" srcId="{0E6E17A0-125F-4CE2-BDD1-470DB6B25345}" destId="{6CA4EEDB-1F60-4BD6-85C9-AE3A1E8A3C1F}" srcOrd="1" destOrd="0" parTransId="{EC25AB01-E0C8-4F27-8EAB-B1EF90567139}" sibTransId="{7C526772-B18E-4754-8161-09AD48AEB254}"/>
    <dgm:cxn modelId="{ABA9E6BC-2A24-4DC2-A4E5-7953E4CDF87C}" type="presOf" srcId="{719D7D4A-36D6-493C-A6FC-2A83C70BCBF2}" destId="{E5942B49-ACBE-4465-8332-CC72140578E8}" srcOrd="0" destOrd="0" presId="urn:microsoft.com/office/officeart/2005/8/layout/process5"/>
    <dgm:cxn modelId="{4787ED25-685B-4B85-BA69-7DC2AE80DD5F}" srcId="{0E6E17A0-125F-4CE2-BDD1-470DB6B25345}" destId="{30625B09-4906-4703-AF27-FAE74D6385A3}" srcOrd="5" destOrd="0" parTransId="{9DBF0B02-EF7B-4901-AF4F-037D54789727}" sibTransId="{C1889C4F-0592-4F81-AAD2-4D815D11C12F}"/>
    <dgm:cxn modelId="{78DDFFE1-1D0E-4BEA-99DE-45C711DFF6C7}" type="presOf" srcId="{03B414E0-2030-4293-8396-5E7BBA60E042}" destId="{4B8541CE-38D1-4806-8F1C-72681B3A1E72}" srcOrd="0" destOrd="0" presId="urn:microsoft.com/office/officeart/2005/8/layout/process5"/>
    <dgm:cxn modelId="{83ACFD0F-6D54-4DA5-A608-54FC953E2EC5}" type="presOf" srcId="{0E6E17A0-125F-4CE2-BDD1-470DB6B25345}" destId="{25E23C8D-A0EB-4726-B552-A888607BC0F5}" srcOrd="0" destOrd="0" presId="urn:microsoft.com/office/officeart/2005/8/layout/process5"/>
    <dgm:cxn modelId="{7C67F69D-40A0-4A7A-A35B-9F52B8C482E2}" type="presOf" srcId="{30625B09-4906-4703-AF27-FAE74D6385A3}" destId="{5D8F9316-43E3-4F8C-83F9-49FBFC26DF09}" srcOrd="0" destOrd="0" presId="urn:microsoft.com/office/officeart/2005/8/layout/process5"/>
    <dgm:cxn modelId="{778A921A-C262-45BA-8523-8C0514F1433D}" srcId="{0E6E17A0-125F-4CE2-BDD1-470DB6B25345}" destId="{03B414E0-2030-4293-8396-5E7BBA60E042}" srcOrd="2" destOrd="0" parTransId="{4BED4ECC-0503-477B-AB94-8BAD934D3B89}" sibTransId="{8394CE82-5FA6-4EDA-8656-210B74C34C9D}"/>
    <dgm:cxn modelId="{B87A0EF5-37CA-464F-87E5-3C0BAFE45C9F}" type="presParOf" srcId="{25E23C8D-A0EB-4726-B552-A888607BC0F5}" destId="{E135E00B-5786-4457-9F9C-F64D01E75BE3}" srcOrd="0" destOrd="0" presId="urn:microsoft.com/office/officeart/2005/8/layout/process5"/>
    <dgm:cxn modelId="{C3F7C438-0B3E-46BD-9309-9EA9BB3AB727}" type="presParOf" srcId="{25E23C8D-A0EB-4726-B552-A888607BC0F5}" destId="{1F7E2227-C6BB-4FD2-BA09-C5FF7A05E668}" srcOrd="1" destOrd="0" presId="urn:microsoft.com/office/officeart/2005/8/layout/process5"/>
    <dgm:cxn modelId="{A5D441FF-2207-4C12-A556-948E5BDCCBF1}" type="presParOf" srcId="{1F7E2227-C6BB-4FD2-BA09-C5FF7A05E668}" destId="{5CDB7BCF-0131-49D3-8DE5-7FE9FDC9471F}" srcOrd="0" destOrd="0" presId="urn:microsoft.com/office/officeart/2005/8/layout/process5"/>
    <dgm:cxn modelId="{6E59A109-FDFA-44A4-94D9-929E2F1D6F38}" type="presParOf" srcId="{25E23C8D-A0EB-4726-B552-A888607BC0F5}" destId="{73155BEB-BF68-4893-993E-F604DBA61B0D}" srcOrd="2" destOrd="0" presId="urn:microsoft.com/office/officeart/2005/8/layout/process5"/>
    <dgm:cxn modelId="{6AF9E9DC-2731-4192-8401-7C6308ED4098}" type="presParOf" srcId="{25E23C8D-A0EB-4726-B552-A888607BC0F5}" destId="{6D861FC3-8E2C-4C62-8ABA-BDF1FD3A7D40}" srcOrd="3" destOrd="0" presId="urn:microsoft.com/office/officeart/2005/8/layout/process5"/>
    <dgm:cxn modelId="{5D477D94-64D8-44B4-8AA3-FA5A9B72B020}" type="presParOf" srcId="{6D861FC3-8E2C-4C62-8ABA-BDF1FD3A7D40}" destId="{0BA8B33D-E59A-42A7-A454-3CFF41D76CAC}" srcOrd="0" destOrd="0" presId="urn:microsoft.com/office/officeart/2005/8/layout/process5"/>
    <dgm:cxn modelId="{50A24729-C9D4-4F90-AC37-962A89803A73}" type="presParOf" srcId="{25E23C8D-A0EB-4726-B552-A888607BC0F5}" destId="{4B8541CE-38D1-4806-8F1C-72681B3A1E72}" srcOrd="4" destOrd="0" presId="urn:microsoft.com/office/officeart/2005/8/layout/process5"/>
    <dgm:cxn modelId="{42148D0D-B878-43E2-82FA-ADF831E0D401}" type="presParOf" srcId="{25E23C8D-A0EB-4726-B552-A888607BC0F5}" destId="{EAC86881-C866-4685-AEA1-06E5897EFABB}" srcOrd="5" destOrd="0" presId="urn:microsoft.com/office/officeart/2005/8/layout/process5"/>
    <dgm:cxn modelId="{903E5D1D-B4E9-4AB1-9D7A-CCDD5D24DD67}" type="presParOf" srcId="{EAC86881-C866-4685-AEA1-06E5897EFABB}" destId="{A71D49BD-B65E-4B0C-81DE-98E6E99EB1E4}" srcOrd="0" destOrd="0" presId="urn:microsoft.com/office/officeart/2005/8/layout/process5"/>
    <dgm:cxn modelId="{127D9461-4AED-4355-88A8-57F7618AD952}" type="presParOf" srcId="{25E23C8D-A0EB-4726-B552-A888607BC0F5}" destId="{E5942B49-ACBE-4465-8332-CC72140578E8}" srcOrd="6" destOrd="0" presId="urn:microsoft.com/office/officeart/2005/8/layout/process5"/>
    <dgm:cxn modelId="{6DA38352-6C2E-45D5-9578-5A0D47FB8063}" type="presParOf" srcId="{25E23C8D-A0EB-4726-B552-A888607BC0F5}" destId="{FC268087-A4B7-43AF-BFEA-46070B510838}" srcOrd="7" destOrd="0" presId="urn:microsoft.com/office/officeart/2005/8/layout/process5"/>
    <dgm:cxn modelId="{85070667-3081-4117-84DD-95BD75664E92}" type="presParOf" srcId="{FC268087-A4B7-43AF-BFEA-46070B510838}" destId="{4141AB36-15BC-4A67-8214-FDFD8D7EE351}" srcOrd="0" destOrd="0" presId="urn:microsoft.com/office/officeart/2005/8/layout/process5"/>
    <dgm:cxn modelId="{E2D0C8CF-BF22-475B-94C7-FD3AB4CDFEEB}" type="presParOf" srcId="{25E23C8D-A0EB-4726-B552-A888607BC0F5}" destId="{3AAC3ED3-8703-4E84-9305-F78EF02F51AC}" srcOrd="8" destOrd="0" presId="urn:microsoft.com/office/officeart/2005/8/layout/process5"/>
    <dgm:cxn modelId="{1ED429E6-ADD2-4D89-9ED4-F8AA52DBF368}" type="presParOf" srcId="{25E23C8D-A0EB-4726-B552-A888607BC0F5}" destId="{AEBF6A11-58D2-4FED-8644-C41A5B815E1C}" srcOrd="9" destOrd="0" presId="urn:microsoft.com/office/officeart/2005/8/layout/process5"/>
    <dgm:cxn modelId="{9023F07F-F2AB-4012-BA2F-BBC144EBBCFA}" type="presParOf" srcId="{AEBF6A11-58D2-4FED-8644-C41A5B815E1C}" destId="{34BF25A3-4A82-4896-B9AF-79F77046B1B7}" srcOrd="0" destOrd="0" presId="urn:microsoft.com/office/officeart/2005/8/layout/process5"/>
    <dgm:cxn modelId="{2E71DEFB-D2DD-4865-9AEE-EED018670E28}" type="presParOf" srcId="{25E23C8D-A0EB-4726-B552-A888607BC0F5}" destId="{5D8F9316-43E3-4F8C-83F9-49FBFC26DF09}" srcOrd="10" destOrd="0" presId="urn:microsoft.com/office/officeart/2005/8/layout/process5"/>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E6E17A0-125F-4CE2-BDD1-470DB6B25345}" type="doc">
      <dgm:prSet loTypeId="urn:microsoft.com/office/officeart/2005/8/layout/process5" loCatId="process" qsTypeId="urn:microsoft.com/office/officeart/2005/8/quickstyle/simple1" qsCatId="simple" csTypeId="urn:microsoft.com/office/officeart/2005/8/colors/accent1_2" csCatId="accent1" phldr="1"/>
      <dgm:spPr/>
      <dgm:t>
        <a:bodyPr/>
        <a:lstStyle/>
        <a:p>
          <a:endParaRPr lang="zh-CN" altLang="en-US"/>
        </a:p>
      </dgm:t>
    </dgm:pt>
    <dgm:pt modelId="{E50F9ABB-DA49-42F6-8D71-56B81838481E}">
      <dgm:prSet phldrT="[文本]" custT="1"/>
      <dgm:spPr>
        <a:noFill/>
        <a:ln w="25400">
          <a:solidFill>
            <a:schemeClr val="bg1"/>
          </a:solidFill>
        </a:ln>
      </dgm:spPr>
      <dgm:t>
        <a:bodyPr anchor="ctr" anchorCtr="0"/>
        <a:lstStyle/>
        <a:p>
          <a:r>
            <a:rPr lang="en-US" altLang="zh-CN" sz="1400" dirty="0" smtClean="0">
              <a:solidFill>
                <a:schemeClr val="tx2">
                  <a:lumMod val="20000"/>
                  <a:lumOff val="80000"/>
                </a:schemeClr>
              </a:solidFill>
            </a:rPr>
            <a:t>Conventional Rendering</a:t>
          </a:r>
          <a:endParaRPr lang="zh-CN" altLang="en-US" sz="1400" dirty="0">
            <a:solidFill>
              <a:schemeClr val="tx2">
                <a:lumMod val="20000"/>
                <a:lumOff val="80000"/>
              </a:schemeClr>
            </a:solidFill>
          </a:endParaRPr>
        </a:p>
      </dgm:t>
    </dgm:pt>
    <dgm:pt modelId="{395305B7-935C-4378-AD7A-5177F20AD0AB}" type="parTrans" cxnId="{C3289EA9-E87B-4F00-9A64-34CB7FAA153C}">
      <dgm:prSet/>
      <dgm:spPr/>
      <dgm:t>
        <a:bodyPr/>
        <a:lstStyle/>
        <a:p>
          <a:endParaRPr lang="zh-CN" altLang="en-US" sz="1400">
            <a:solidFill>
              <a:schemeClr val="tx2">
                <a:lumMod val="20000"/>
                <a:lumOff val="80000"/>
              </a:schemeClr>
            </a:solidFill>
          </a:endParaRPr>
        </a:p>
      </dgm:t>
    </dgm:pt>
    <dgm:pt modelId="{77267FDA-D304-43BD-8357-5CFCC0201C21}" type="sibTrans" cxnId="{C3289EA9-E87B-4F00-9A64-34CB7FAA153C}">
      <dgm:prSet custT="1"/>
      <dgm:spPr/>
      <dgm:t>
        <a:bodyPr/>
        <a:lstStyle/>
        <a:p>
          <a:endParaRPr lang="zh-CN" altLang="en-US" sz="1400">
            <a:solidFill>
              <a:schemeClr val="tx2">
                <a:lumMod val="20000"/>
                <a:lumOff val="80000"/>
              </a:schemeClr>
            </a:solidFill>
          </a:endParaRPr>
        </a:p>
      </dgm:t>
    </dgm:pt>
    <dgm:pt modelId="{6CA4EEDB-1F60-4BD6-85C9-AE3A1E8A3C1F}">
      <dgm:prSet phldrT="[文本]" custT="1"/>
      <dgm:spPr>
        <a:noFill/>
        <a:ln w="25400">
          <a:solidFill>
            <a:schemeClr val="bg1"/>
          </a:solidFill>
        </a:ln>
      </dgm:spPr>
      <dgm:t>
        <a:bodyPr anchor="ctr" anchorCtr="0"/>
        <a:lstStyle/>
        <a:p>
          <a:r>
            <a:rPr lang="en-US" altLang="zh-CN" sz="1400" dirty="0" smtClean="0">
              <a:solidFill>
                <a:schemeClr val="tx2">
                  <a:lumMod val="20000"/>
                  <a:lumOff val="80000"/>
                </a:schemeClr>
              </a:solidFill>
            </a:rPr>
            <a:t>Depth Discontinuity Analysis</a:t>
          </a:r>
          <a:endParaRPr lang="zh-CN" altLang="en-US" sz="1400" dirty="0">
            <a:solidFill>
              <a:schemeClr val="tx2">
                <a:lumMod val="20000"/>
                <a:lumOff val="80000"/>
              </a:schemeClr>
            </a:solidFill>
          </a:endParaRPr>
        </a:p>
      </dgm:t>
    </dgm:pt>
    <dgm:pt modelId="{EC25AB01-E0C8-4F27-8EAB-B1EF90567139}" type="parTrans" cxnId="{7FF1A782-DB15-41E6-85DD-DAEA40DFD341}">
      <dgm:prSet/>
      <dgm:spPr/>
      <dgm:t>
        <a:bodyPr/>
        <a:lstStyle/>
        <a:p>
          <a:endParaRPr lang="zh-CN" altLang="en-US" sz="1400">
            <a:solidFill>
              <a:schemeClr val="tx2">
                <a:lumMod val="20000"/>
                <a:lumOff val="80000"/>
              </a:schemeClr>
            </a:solidFill>
          </a:endParaRPr>
        </a:p>
      </dgm:t>
    </dgm:pt>
    <dgm:pt modelId="{7C526772-B18E-4754-8161-09AD48AEB254}" type="sibTrans" cxnId="{7FF1A782-DB15-41E6-85DD-DAEA40DFD341}">
      <dgm:prSet custT="1"/>
      <dgm:spPr/>
      <dgm:t>
        <a:bodyPr/>
        <a:lstStyle/>
        <a:p>
          <a:endParaRPr lang="zh-CN" altLang="en-US" sz="1400">
            <a:solidFill>
              <a:schemeClr val="tx2">
                <a:lumMod val="20000"/>
                <a:lumOff val="80000"/>
              </a:schemeClr>
            </a:solidFill>
          </a:endParaRPr>
        </a:p>
      </dgm:t>
    </dgm:pt>
    <dgm:pt modelId="{03B414E0-2030-4293-8396-5E7BBA60E042}">
      <dgm:prSet phldrT="[文本]" custT="1"/>
      <dgm:spPr>
        <a:noFill/>
        <a:ln w="25400">
          <a:solidFill>
            <a:schemeClr val="bg1"/>
          </a:solidFill>
        </a:ln>
      </dgm:spPr>
      <dgm:t>
        <a:bodyPr anchor="ctr" anchorCtr="0"/>
        <a:lstStyle/>
        <a:p>
          <a:r>
            <a:rPr lang="en-US" altLang="zh-CN" sz="1400" dirty="0" smtClean="0">
              <a:solidFill>
                <a:schemeClr val="tx2">
                  <a:lumMod val="20000"/>
                  <a:lumOff val="80000"/>
                </a:schemeClr>
              </a:solidFill>
            </a:rPr>
            <a:t>Occlusion Portal Construction</a:t>
          </a:r>
          <a:endParaRPr lang="zh-CN" altLang="en-US" sz="1400" dirty="0">
            <a:solidFill>
              <a:schemeClr val="tx2">
                <a:lumMod val="20000"/>
                <a:lumOff val="80000"/>
              </a:schemeClr>
            </a:solidFill>
          </a:endParaRPr>
        </a:p>
      </dgm:t>
    </dgm:pt>
    <dgm:pt modelId="{4BED4ECC-0503-477B-AB94-8BAD934D3B89}" type="parTrans" cxnId="{778A921A-C262-45BA-8523-8C0514F1433D}">
      <dgm:prSet/>
      <dgm:spPr/>
      <dgm:t>
        <a:bodyPr/>
        <a:lstStyle/>
        <a:p>
          <a:endParaRPr lang="zh-CN" altLang="en-US" sz="1400">
            <a:solidFill>
              <a:schemeClr val="tx2">
                <a:lumMod val="20000"/>
                <a:lumOff val="80000"/>
              </a:schemeClr>
            </a:solidFill>
          </a:endParaRPr>
        </a:p>
      </dgm:t>
    </dgm:pt>
    <dgm:pt modelId="{8394CE82-5FA6-4EDA-8656-210B74C34C9D}" type="sibTrans" cxnId="{778A921A-C262-45BA-8523-8C0514F1433D}">
      <dgm:prSet custT="1"/>
      <dgm:spPr/>
      <dgm:t>
        <a:bodyPr/>
        <a:lstStyle/>
        <a:p>
          <a:endParaRPr lang="zh-CN" altLang="en-US" sz="1400">
            <a:solidFill>
              <a:schemeClr val="tx2">
                <a:lumMod val="20000"/>
                <a:lumOff val="80000"/>
              </a:schemeClr>
            </a:solidFill>
          </a:endParaRPr>
        </a:p>
      </dgm:t>
    </dgm:pt>
    <dgm:pt modelId="{719D7D4A-36D6-493C-A6FC-2A83C70BCBF2}">
      <dgm:prSet phldrT="[文本]" custT="1"/>
      <dgm:spPr>
        <a:solidFill>
          <a:schemeClr val="bg2">
            <a:lumMod val="25000"/>
          </a:schemeClr>
        </a:solidFill>
        <a:ln w="25400">
          <a:solidFill>
            <a:schemeClr val="bg1"/>
          </a:solidFill>
        </a:ln>
      </dgm:spPr>
      <dgm:t>
        <a:bodyPr anchor="ctr" anchorCtr="0"/>
        <a:lstStyle/>
        <a:p>
          <a:r>
            <a:rPr lang="en-US" altLang="zh-CN" sz="1400" dirty="0" smtClean="0">
              <a:solidFill>
                <a:schemeClr val="tx2">
                  <a:lumMod val="20000"/>
                  <a:lumOff val="80000"/>
                </a:schemeClr>
              </a:solidFill>
            </a:rPr>
            <a:t>Graph Camera Construction</a:t>
          </a:r>
          <a:endParaRPr lang="zh-CN" altLang="en-US" sz="1400" dirty="0">
            <a:solidFill>
              <a:schemeClr val="tx2">
                <a:lumMod val="20000"/>
                <a:lumOff val="80000"/>
              </a:schemeClr>
            </a:solidFill>
          </a:endParaRPr>
        </a:p>
      </dgm:t>
    </dgm:pt>
    <dgm:pt modelId="{84B4CB67-CB6A-476B-ACDF-FC78F67E474D}" type="parTrans" cxnId="{A283528F-126B-42D0-953F-C3A96FCBCB96}">
      <dgm:prSet/>
      <dgm:spPr/>
      <dgm:t>
        <a:bodyPr/>
        <a:lstStyle/>
        <a:p>
          <a:endParaRPr lang="zh-CN" altLang="en-US" sz="1400">
            <a:solidFill>
              <a:schemeClr val="tx2">
                <a:lumMod val="20000"/>
                <a:lumOff val="80000"/>
              </a:schemeClr>
            </a:solidFill>
          </a:endParaRPr>
        </a:p>
      </dgm:t>
    </dgm:pt>
    <dgm:pt modelId="{A07782AF-CF11-4BAE-B877-B9864F763DC7}" type="sibTrans" cxnId="{A283528F-126B-42D0-953F-C3A96FCBCB96}">
      <dgm:prSet custT="1"/>
      <dgm:spPr/>
      <dgm:t>
        <a:bodyPr/>
        <a:lstStyle/>
        <a:p>
          <a:endParaRPr lang="zh-CN" altLang="en-US" sz="1400">
            <a:solidFill>
              <a:schemeClr val="tx2">
                <a:lumMod val="20000"/>
                <a:lumOff val="80000"/>
              </a:schemeClr>
            </a:solidFill>
          </a:endParaRPr>
        </a:p>
      </dgm:t>
    </dgm:pt>
    <dgm:pt modelId="{2C9DF99D-7809-4A85-B419-D83385CF8DC0}">
      <dgm:prSet phldrT="[文本]" custT="1"/>
      <dgm:spPr>
        <a:noFill/>
        <a:ln w="25400">
          <a:solidFill>
            <a:schemeClr val="bg1"/>
          </a:solidFill>
        </a:ln>
      </dgm:spPr>
      <dgm:t>
        <a:bodyPr anchor="ctr" anchorCtr="0"/>
        <a:lstStyle/>
        <a:p>
          <a:r>
            <a:rPr lang="en-US" altLang="zh-CN" sz="1400" dirty="0" smtClean="0">
              <a:solidFill>
                <a:schemeClr val="tx2">
                  <a:lumMod val="20000"/>
                  <a:lumOff val="80000"/>
                </a:schemeClr>
              </a:solidFill>
            </a:rPr>
            <a:t>Occlusion Portal Visualization</a:t>
          </a:r>
          <a:endParaRPr lang="zh-CN" altLang="en-US" sz="1400" dirty="0">
            <a:solidFill>
              <a:schemeClr val="tx2">
                <a:lumMod val="20000"/>
                <a:lumOff val="80000"/>
              </a:schemeClr>
            </a:solidFill>
          </a:endParaRPr>
        </a:p>
      </dgm:t>
    </dgm:pt>
    <dgm:pt modelId="{4A1F9E28-A73D-42E1-91F9-556964D9F1C0}" type="parTrans" cxnId="{625325B0-837A-4B22-970D-2B622B5B14B3}">
      <dgm:prSet/>
      <dgm:spPr/>
      <dgm:t>
        <a:bodyPr/>
        <a:lstStyle/>
        <a:p>
          <a:endParaRPr lang="zh-CN" altLang="en-US" sz="1400">
            <a:solidFill>
              <a:schemeClr val="tx2">
                <a:lumMod val="20000"/>
                <a:lumOff val="80000"/>
              </a:schemeClr>
            </a:solidFill>
          </a:endParaRPr>
        </a:p>
      </dgm:t>
    </dgm:pt>
    <dgm:pt modelId="{A641FA93-BC26-48F2-BFB6-998479A06625}" type="sibTrans" cxnId="{625325B0-837A-4B22-970D-2B622B5B14B3}">
      <dgm:prSet custT="1"/>
      <dgm:spPr/>
      <dgm:t>
        <a:bodyPr/>
        <a:lstStyle/>
        <a:p>
          <a:endParaRPr lang="zh-CN" altLang="en-US" sz="1400">
            <a:solidFill>
              <a:schemeClr val="tx2">
                <a:lumMod val="20000"/>
                <a:lumOff val="80000"/>
              </a:schemeClr>
            </a:solidFill>
          </a:endParaRPr>
        </a:p>
      </dgm:t>
    </dgm:pt>
    <dgm:pt modelId="{30625B09-4906-4703-AF27-FAE74D6385A3}">
      <dgm:prSet phldrT="[文本]" custT="1"/>
      <dgm:spPr>
        <a:noFill/>
        <a:ln w="25400">
          <a:solidFill>
            <a:schemeClr val="bg1"/>
          </a:solidFill>
        </a:ln>
      </dgm:spPr>
      <dgm:t>
        <a:bodyPr anchor="ctr" anchorCtr="0"/>
        <a:lstStyle/>
        <a:p>
          <a:r>
            <a:rPr lang="en-US" altLang="zh-CN" sz="1400" dirty="0" smtClean="0">
              <a:solidFill>
                <a:schemeClr val="tx2">
                  <a:lumMod val="20000"/>
                  <a:lumOff val="80000"/>
                </a:schemeClr>
              </a:solidFill>
            </a:rPr>
            <a:t>Multi-perspective Rendering</a:t>
          </a:r>
          <a:endParaRPr lang="zh-CN" altLang="en-US" sz="1400" dirty="0">
            <a:solidFill>
              <a:schemeClr val="tx2">
                <a:lumMod val="20000"/>
                <a:lumOff val="80000"/>
              </a:schemeClr>
            </a:solidFill>
          </a:endParaRPr>
        </a:p>
      </dgm:t>
    </dgm:pt>
    <dgm:pt modelId="{9DBF0B02-EF7B-4901-AF4F-037D54789727}" type="parTrans" cxnId="{4787ED25-685B-4B85-BA69-7DC2AE80DD5F}">
      <dgm:prSet/>
      <dgm:spPr/>
      <dgm:t>
        <a:bodyPr/>
        <a:lstStyle/>
        <a:p>
          <a:endParaRPr lang="zh-CN" altLang="en-US" sz="1400">
            <a:solidFill>
              <a:schemeClr val="tx2">
                <a:lumMod val="20000"/>
                <a:lumOff val="80000"/>
              </a:schemeClr>
            </a:solidFill>
          </a:endParaRPr>
        </a:p>
      </dgm:t>
    </dgm:pt>
    <dgm:pt modelId="{C1889C4F-0592-4F81-AAD2-4D815D11C12F}" type="sibTrans" cxnId="{4787ED25-685B-4B85-BA69-7DC2AE80DD5F}">
      <dgm:prSet/>
      <dgm:spPr/>
      <dgm:t>
        <a:bodyPr/>
        <a:lstStyle/>
        <a:p>
          <a:endParaRPr lang="zh-CN" altLang="en-US" sz="1400">
            <a:solidFill>
              <a:schemeClr val="tx2">
                <a:lumMod val="20000"/>
                <a:lumOff val="80000"/>
              </a:schemeClr>
            </a:solidFill>
          </a:endParaRPr>
        </a:p>
      </dgm:t>
    </dgm:pt>
    <dgm:pt modelId="{25E23C8D-A0EB-4726-B552-A888607BC0F5}" type="pres">
      <dgm:prSet presAssocID="{0E6E17A0-125F-4CE2-BDD1-470DB6B25345}" presName="diagram" presStyleCnt="0">
        <dgm:presLayoutVars>
          <dgm:dir/>
          <dgm:resizeHandles val="exact"/>
        </dgm:presLayoutVars>
      </dgm:prSet>
      <dgm:spPr/>
      <dgm:t>
        <a:bodyPr/>
        <a:lstStyle/>
        <a:p>
          <a:endParaRPr lang="zh-CN" altLang="en-US"/>
        </a:p>
      </dgm:t>
    </dgm:pt>
    <dgm:pt modelId="{E135E00B-5786-4457-9F9C-F64D01E75BE3}" type="pres">
      <dgm:prSet presAssocID="{E50F9ABB-DA49-42F6-8D71-56B81838481E}" presName="node" presStyleLbl="node1" presStyleIdx="0" presStyleCnt="6" custScaleX="197825" custScaleY="289642">
        <dgm:presLayoutVars>
          <dgm:bulletEnabled val="1"/>
        </dgm:presLayoutVars>
      </dgm:prSet>
      <dgm:spPr/>
      <dgm:t>
        <a:bodyPr/>
        <a:lstStyle/>
        <a:p>
          <a:endParaRPr lang="zh-CN" altLang="en-US"/>
        </a:p>
      </dgm:t>
    </dgm:pt>
    <dgm:pt modelId="{1F7E2227-C6BB-4FD2-BA09-C5FF7A05E668}" type="pres">
      <dgm:prSet presAssocID="{77267FDA-D304-43BD-8357-5CFCC0201C21}" presName="sibTrans" presStyleLbl="sibTrans2D1" presStyleIdx="0" presStyleCnt="5"/>
      <dgm:spPr/>
      <dgm:t>
        <a:bodyPr/>
        <a:lstStyle/>
        <a:p>
          <a:endParaRPr lang="zh-CN" altLang="en-US"/>
        </a:p>
      </dgm:t>
    </dgm:pt>
    <dgm:pt modelId="{5CDB7BCF-0131-49D3-8DE5-7FE9FDC9471F}" type="pres">
      <dgm:prSet presAssocID="{77267FDA-D304-43BD-8357-5CFCC0201C21}" presName="connectorText" presStyleLbl="sibTrans2D1" presStyleIdx="0" presStyleCnt="5"/>
      <dgm:spPr/>
      <dgm:t>
        <a:bodyPr/>
        <a:lstStyle/>
        <a:p>
          <a:endParaRPr lang="zh-CN" altLang="en-US"/>
        </a:p>
      </dgm:t>
    </dgm:pt>
    <dgm:pt modelId="{73155BEB-BF68-4893-993E-F604DBA61B0D}" type="pres">
      <dgm:prSet presAssocID="{6CA4EEDB-1F60-4BD6-85C9-AE3A1E8A3C1F}" presName="node" presStyleLbl="node1" presStyleIdx="1" presStyleCnt="6" custScaleX="197825" custScaleY="289642">
        <dgm:presLayoutVars>
          <dgm:bulletEnabled val="1"/>
        </dgm:presLayoutVars>
      </dgm:prSet>
      <dgm:spPr/>
      <dgm:t>
        <a:bodyPr/>
        <a:lstStyle/>
        <a:p>
          <a:endParaRPr lang="zh-CN" altLang="en-US"/>
        </a:p>
      </dgm:t>
    </dgm:pt>
    <dgm:pt modelId="{6D861FC3-8E2C-4C62-8ABA-BDF1FD3A7D40}" type="pres">
      <dgm:prSet presAssocID="{7C526772-B18E-4754-8161-09AD48AEB254}" presName="sibTrans" presStyleLbl="sibTrans2D1" presStyleIdx="1" presStyleCnt="5"/>
      <dgm:spPr/>
      <dgm:t>
        <a:bodyPr/>
        <a:lstStyle/>
        <a:p>
          <a:endParaRPr lang="zh-CN" altLang="en-US"/>
        </a:p>
      </dgm:t>
    </dgm:pt>
    <dgm:pt modelId="{0BA8B33D-E59A-42A7-A454-3CFF41D76CAC}" type="pres">
      <dgm:prSet presAssocID="{7C526772-B18E-4754-8161-09AD48AEB254}" presName="connectorText" presStyleLbl="sibTrans2D1" presStyleIdx="1" presStyleCnt="5"/>
      <dgm:spPr/>
      <dgm:t>
        <a:bodyPr/>
        <a:lstStyle/>
        <a:p>
          <a:endParaRPr lang="zh-CN" altLang="en-US"/>
        </a:p>
      </dgm:t>
    </dgm:pt>
    <dgm:pt modelId="{4B8541CE-38D1-4806-8F1C-72681B3A1E72}" type="pres">
      <dgm:prSet presAssocID="{03B414E0-2030-4293-8396-5E7BBA60E042}" presName="node" presStyleLbl="node1" presStyleIdx="2" presStyleCnt="6" custScaleX="197825" custScaleY="289642">
        <dgm:presLayoutVars>
          <dgm:bulletEnabled val="1"/>
        </dgm:presLayoutVars>
      </dgm:prSet>
      <dgm:spPr/>
      <dgm:t>
        <a:bodyPr/>
        <a:lstStyle/>
        <a:p>
          <a:endParaRPr lang="zh-CN" altLang="en-US"/>
        </a:p>
      </dgm:t>
    </dgm:pt>
    <dgm:pt modelId="{EAC86881-C866-4685-AEA1-06E5897EFABB}" type="pres">
      <dgm:prSet presAssocID="{8394CE82-5FA6-4EDA-8656-210B74C34C9D}" presName="sibTrans" presStyleLbl="sibTrans2D1" presStyleIdx="2" presStyleCnt="5"/>
      <dgm:spPr/>
      <dgm:t>
        <a:bodyPr/>
        <a:lstStyle/>
        <a:p>
          <a:endParaRPr lang="zh-CN" altLang="en-US"/>
        </a:p>
      </dgm:t>
    </dgm:pt>
    <dgm:pt modelId="{A71D49BD-B65E-4B0C-81DE-98E6E99EB1E4}" type="pres">
      <dgm:prSet presAssocID="{8394CE82-5FA6-4EDA-8656-210B74C34C9D}" presName="connectorText" presStyleLbl="sibTrans2D1" presStyleIdx="2" presStyleCnt="5"/>
      <dgm:spPr/>
      <dgm:t>
        <a:bodyPr/>
        <a:lstStyle/>
        <a:p>
          <a:endParaRPr lang="zh-CN" altLang="en-US"/>
        </a:p>
      </dgm:t>
    </dgm:pt>
    <dgm:pt modelId="{E5942B49-ACBE-4465-8332-CC72140578E8}" type="pres">
      <dgm:prSet presAssocID="{719D7D4A-36D6-493C-A6FC-2A83C70BCBF2}" presName="node" presStyleLbl="node1" presStyleIdx="3" presStyleCnt="6" custScaleX="197825" custScaleY="289642">
        <dgm:presLayoutVars>
          <dgm:bulletEnabled val="1"/>
        </dgm:presLayoutVars>
      </dgm:prSet>
      <dgm:spPr/>
      <dgm:t>
        <a:bodyPr/>
        <a:lstStyle/>
        <a:p>
          <a:endParaRPr lang="zh-CN" altLang="en-US"/>
        </a:p>
      </dgm:t>
    </dgm:pt>
    <dgm:pt modelId="{FC268087-A4B7-43AF-BFEA-46070B510838}" type="pres">
      <dgm:prSet presAssocID="{A07782AF-CF11-4BAE-B877-B9864F763DC7}" presName="sibTrans" presStyleLbl="sibTrans2D1" presStyleIdx="3" presStyleCnt="5"/>
      <dgm:spPr/>
      <dgm:t>
        <a:bodyPr/>
        <a:lstStyle/>
        <a:p>
          <a:endParaRPr lang="zh-CN" altLang="en-US"/>
        </a:p>
      </dgm:t>
    </dgm:pt>
    <dgm:pt modelId="{4141AB36-15BC-4A67-8214-FDFD8D7EE351}" type="pres">
      <dgm:prSet presAssocID="{A07782AF-CF11-4BAE-B877-B9864F763DC7}" presName="connectorText" presStyleLbl="sibTrans2D1" presStyleIdx="3" presStyleCnt="5"/>
      <dgm:spPr/>
      <dgm:t>
        <a:bodyPr/>
        <a:lstStyle/>
        <a:p>
          <a:endParaRPr lang="zh-CN" altLang="en-US"/>
        </a:p>
      </dgm:t>
    </dgm:pt>
    <dgm:pt modelId="{3AAC3ED3-8703-4E84-9305-F78EF02F51AC}" type="pres">
      <dgm:prSet presAssocID="{2C9DF99D-7809-4A85-B419-D83385CF8DC0}" presName="node" presStyleLbl="node1" presStyleIdx="4" presStyleCnt="6" custScaleX="197825" custScaleY="289642">
        <dgm:presLayoutVars>
          <dgm:bulletEnabled val="1"/>
        </dgm:presLayoutVars>
      </dgm:prSet>
      <dgm:spPr/>
      <dgm:t>
        <a:bodyPr/>
        <a:lstStyle/>
        <a:p>
          <a:endParaRPr lang="zh-CN" altLang="en-US"/>
        </a:p>
      </dgm:t>
    </dgm:pt>
    <dgm:pt modelId="{AEBF6A11-58D2-4FED-8644-C41A5B815E1C}" type="pres">
      <dgm:prSet presAssocID="{A641FA93-BC26-48F2-BFB6-998479A06625}" presName="sibTrans" presStyleLbl="sibTrans2D1" presStyleIdx="4" presStyleCnt="5"/>
      <dgm:spPr/>
      <dgm:t>
        <a:bodyPr/>
        <a:lstStyle/>
        <a:p>
          <a:endParaRPr lang="zh-CN" altLang="en-US"/>
        </a:p>
      </dgm:t>
    </dgm:pt>
    <dgm:pt modelId="{34BF25A3-4A82-4896-B9AF-79F77046B1B7}" type="pres">
      <dgm:prSet presAssocID="{A641FA93-BC26-48F2-BFB6-998479A06625}" presName="connectorText" presStyleLbl="sibTrans2D1" presStyleIdx="4" presStyleCnt="5"/>
      <dgm:spPr/>
      <dgm:t>
        <a:bodyPr/>
        <a:lstStyle/>
        <a:p>
          <a:endParaRPr lang="zh-CN" altLang="en-US"/>
        </a:p>
      </dgm:t>
    </dgm:pt>
    <dgm:pt modelId="{5D8F9316-43E3-4F8C-83F9-49FBFC26DF09}" type="pres">
      <dgm:prSet presAssocID="{30625B09-4906-4703-AF27-FAE74D6385A3}" presName="node" presStyleLbl="node1" presStyleIdx="5" presStyleCnt="6" custScaleX="197825" custScaleY="289642">
        <dgm:presLayoutVars>
          <dgm:bulletEnabled val="1"/>
        </dgm:presLayoutVars>
      </dgm:prSet>
      <dgm:spPr/>
      <dgm:t>
        <a:bodyPr/>
        <a:lstStyle/>
        <a:p>
          <a:endParaRPr lang="zh-CN" altLang="en-US"/>
        </a:p>
      </dgm:t>
    </dgm:pt>
  </dgm:ptLst>
  <dgm:cxnLst>
    <dgm:cxn modelId="{16EE5685-EC17-4DF7-BA6B-470320314996}" type="presOf" srcId="{719D7D4A-36D6-493C-A6FC-2A83C70BCBF2}" destId="{E5942B49-ACBE-4465-8332-CC72140578E8}" srcOrd="0" destOrd="0" presId="urn:microsoft.com/office/officeart/2005/8/layout/process5"/>
    <dgm:cxn modelId="{6A958492-554A-4089-97A0-BE4E0925B81B}" type="presOf" srcId="{77267FDA-D304-43BD-8357-5CFCC0201C21}" destId="{1F7E2227-C6BB-4FD2-BA09-C5FF7A05E668}" srcOrd="0" destOrd="0" presId="urn:microsoft.com/office/officeart/2005/8/layout/process5"/>
    <dgm:cxn modelId="{4787ED25-685B-4B85-BA69-7DC2AE80DD5F}" srcId="{0E6E17A0-125F-4CE2-BDD1-470DB6B25345}" destId="{30625B09-4906-4703-AF27-FAE74D6385A3}" srcOrd="5" destOrd="0" parTransId="{9DBF0B02-EF7B-4901-AF4F-037D54789727}" sibTransId="{C1889C4F-0592-4F81-AAD2-4D815D11C12F}"/>
    <dgm:cxn modelId="{25455CB2-8205-4ABE-ACC5-40E35B0052EE}" type="presOf" srcId="{A07782AF-CF11-4BAE-B877-B9864F763DC7}" destId="{4141AB36-15BC-4A67-8214-FDFD8D7EE351}" srcOrd="1" destOrd="0" presId="urn:microsoft.com/office/officeart/2005/8/layout/process5"/>
    <dgm:cxn modelId="{3996E4C9-1DD9-4658-BFAD-A86B910A22A7}" type="presOf" srcId="{6CA4EEDB-1F60-4BD6-85C9-AE3A1E8A3C1F}" destId="{73155BEB-BF68-4893-993E-F604DBA61B0D}" srcOrd="0" destOrd="0" presId="urn:microsoft.com/office/officeart/2005/8/layout/process5"/>
    <dgm:cxn modelId="{C3289EA9-E87B-4F00-9A64-34CB7FAA153C}" srcId="{0E6E17A0-125F-4CE2-BDD1-470DB6B25345}" destId="{E50F9ABB-DA49-42F6-8D71-56B81838481E}" srcOrd="0" destOrd="0" parTransId="{395305B7-935C-4378-AD7A-5177F20AD0AB}" sibTransId="{77267FDA-D304-43BD-8357-5CFCC0201C21}"/>
    <dgm:cxn modelId="{AF794012-2248-4A4D-BF22-6F40FF7B93E9}" type="presOf" srcId="{E50F9ABB-DA49-42F6-8D71-56B81838481E}" destId="{E135E00B-5786-4457-9F9C-F64D01E75BE3}" srcOrd="0" destOrd="0" presId="urn:microsoft.com/office/officeart/2005/8/layout/process5"/>
    <dgm:cxn modelId="{DAEFA9E5-F30D-40FC-8C1E-C30E73167BB7}" type="presOf" srcId="{A641FA93-BC26-48F2-BFB6-998479A06625}" destId="{AEBF6A11-58D2-4FED-8644-C41A5B815E1C}" srcOrd="0" destOrd="0" presId="urn:microsoft.com/office/officeart/2005/8/layout/process5"/>
    <dgm:cxn modelId="{EA2FDC86-4FDD-40E9-A280-2C926387C552}" type="presOf" srcId="{03B414E0-2030-4293-8396-5E7BBA60E042}" destId="{4B8541CE-38D1-4806-8F1C-72681B3A1E72}" srcOrd="0" destOrd="0" presId="urn:microsoft.com/office/officeart/2005/8/layout/process5"/>
    <dgm:cxn modelId="{741EE8C0-9922-423E-A467-FF23D75E721C}" type="presOf" srcId="{7C526772-B18E-4754-8161-09AD48AEB254}" destId="{0BA8B33D-E59A-42A7-A454-3CFF41D76CAC}" srcOrd="1" destOrd="0" presId="urn:microsoft.com/office/officeart/2005/8/layout/process5"/>
    <dgm:cxn modelId="{1F412213-092C-46FE-85DE-3D5EE9568E0B}" type="presOf" srcId="{2C9DF99D-7809-4A85-B419-D83385CF8DC0}" destId="{3AAC3ED3-8703-4E84-9305-F78EF02F51AC}" srcOrd="0" destOrd="0" presId="urn:microsoft.com/office/officeart/2005/8/layout/process5"/>
    <dgm:cxn modelId="{F1B9EE06-D03F-4017-A493-95FF25BDCC58}" type="presOf" srcId="{7C526772-B18E-4754-8161-09AD48AEB254}" destId="{6D861FC3-8E2C-4C62-8ABA-BDF1FD3A7D40}" srcOrd="0" destOrd="0" presId="urn:microsoft.com/office/officeart/2005/8/layout/process5"/>
    <dgm:cxn modelId="{7FF1A782-DB15-41E6-85DD-DAEA40DFD341}" srcId="{0E6E17A0-125F-4CE2-BDD1-470DB6B25345}" destId="{6CA4EEDB-1F60-4BD6-85C9-AE3A1E8A3C1F}" srcOrd="1" destOrd="0" parTransId="{EC25AB01-E0C8-4F27-8EAB-B1EF90567139}" sibTransId="{7C526772-B18E-4754-8161-09AD48AEB254}"/>
    <dgm:cxn modelId="{0C2E7C17-A70C-4075-8F96-C97625EA990C}" type="presOf" srcId="{30625B09-4906-4703-AF27-FAE74D6385A3}" destId="{5D8F9316-43E3-4F8C-83F9-49FBFC26DF09}" srcOrd="0" destOrd="0" presId="urn:microsoft.com/office/officeart/2005/8/layout/process5"/>
    <dgm:cxn modelId="{A283528F-126B-42D0-953F-C3A96FCBCB96}" srcId="{0E6E17A0-125F-4CE2-BDD1-470DB6B25345}" destId="{719D7D4A-36D6-493C-A6FC-2A83C70BCBF2}" srcOrd="3" destOrd="0" parTransId="{84B4CB67-CB6A-476B-ACDF-FC78F67E474D}" sibTransId="{A07782AF-CF11-4BAE-B877-B9864F763DC7}"/>
    <dgm:cxn modelId="{0010EAA1-60AA-45FA-A828-61FFB3613D1F}" type="presOf" srcId="{77267FDA-D304-43BD-8357-5CFCC0201C21}" destId="{5CDB7BCF-0131-49D3-8DE5-7FE9FDC9471F}" srcOrd="1" destOrd="0" presId="urn:microsoft.com/office/officeart/2005/8/layout/process5"/>
    <dgm:cxn modelId="{778A921A-C262-45BA-8523-8C0514F1433D}" srcId="{0E6E17A0-125F-4CE2-BDD1-470DB6B25345}" destId="{03B414E0-2030-4293-8396-5E7BBA60E042}" srcOrd="2" destOrd="0" parTransId="{4BED4ECC-0503-477B-AB94-8BAD934D3B89}" sibTransId="{8394CE82-5FA6-4EDA-8656-210B74C34C9D}"/>
    <dgm:cxn modelId="{D2F0BAA5-3841-4DB3-A0BF-180EFEED92AC}" type="presOf" srcId="{0E6E17A0-125F-4CE2-BDD1-470DB6B25345}" destId="{25E23C8D-A0EB-4726-B552-A888607BC0F5}" srcOrd="0" destOrd="0" presId="urn:microsoft.com/office/officeart/2005/8/layout/process5"/>
    <dgm:cxn modelId="{BCA4784F-9C42-47F1-9619-9DCF24B35CCD}" type="presOf" srcId="{8394CE82-5FA6-4EDA-8656-210B74C34C9D}" destId="{EAC86881-C866-4685-AEA1-06E5897EFABB}" srcOrd="0" destOrd="0" presId="urn:microsoft.com/office/officeart/2005/8/layout/process5"/>
    <dgm:cxn modelId="{F37215BF-D7C7-4695-B3F3-3BF1DCD79C4D}" type="presOf" srcId="{8394CE82-5FA6-4EDA-8656-210B74C34C9D}" destId="{A71D49BD-B65E-4B0C-81DE-98E6E99EB1E4}" srcOrd="1" destOrd="0" presId="urn:microsoft.com/office/officeart/2005/8/layout/process5"/>
    <dgm:cxn modelId="{625325B0-837A-4B22-970D-2B622B5B14B3}" srcId="{0E6E17A0-125F-4CE2-BDD1-470DB6B25345}" destId="{2C9DF99D-7809-4A85-B419-D83385CF8DC0}" srcOrd="4" destOrd="0" parTransId="{4A1F9E28-A73D-42E1-91F9-556964D9F1C0}" sibTransId="{A641FA93-BC26-48F2-BFB6-998479A06625}"/>
    <dgm:cxn modelId="{3019A671-F7EA-488E-9384-38096E401B02}" type="presOf" srcId="{A07782AF-CF11-4BAE-B877-B9864F763DC7}" destId="{FC268087-A4B7-43AF-BFEA-46070B510838}" srcOrd="0" destOrd="0" presId="urn:microsoft.com/office/officeart/2005/8/layout/process5"/>
    <dgm:cxn modelId="{F83B33C1-F445-4144-9FC1-6838BE68DB53}" type="presOf" srcId="{A641FA93-BC26-48F2-BFB6-998479A06625}" destId="{34BF25A3-4A82-4896-B9AF-79F77046B1B7}" srcOrd="1" destOrd="0" presId="urn:microsoft.com/office/officeart/2005/8/layout/process5"/>
    <dgm:cxn modelId="{DFE2C8B0-841B-4701-9116-0751A8AA4E63}" type="presParOf" srcId="{25E23C8D-A0EB-4726-B552-A888607BC0F5}" destId="{E135E00B-5786-4457-9F9C-F64D01E75BE3}" srcOrd="0" destOrd="0" presId="urn:microsoft.com/office/officeart/2005/8/layout/process5"/>
    <dgm:cxn modelId="{CD1F37A9-32C8-4503-8087-0351C7F544CE}" type="presParOf" srcId="{25E23C8D-A0EB-4726-B552-A888607BC0F5}" destId="{1F7E2227-C6BB-4FD2-BA09-C5FF7A05E668}" srcOrd="1" destOrd="0" presId="urn:microsoft.com/office/officeart/2005/8/layout/process5"/>
    <dgm:cxn modelId="{9CCA316B-637F-4FC9-AEC0-E0DA78112D50}" type="presParOf" srcId="{1F7E2227-C6BB-4FD2-BA09-C5FF7A05E668}" destId="{5CDB7BCF-0131-49D3-8DE5-7FE9FDC9471F}" srcOrd="0" destOrd="0" presId="urn:microsoft.com/office/officeart/2005/8/layout/process5"/>
    <dgm:cxn modelId="{7042EFCC-3BF0-44BC-8B0A-156D20E8AC8D}" type="presParOf" srcId="{25E23C8D-A0EB-4726-B552-A888607BC0F5}" destId="{73155BEB-BF68-4893-993E-F604DBA61B0D}" srcOrd="2" destOrd="0" presId="urn:microsoft.com/office/officeart/2005/8/layout/process5"/>
    <dgm:cxn modelId="{33F62A94-C8B2-4B93-9C9B-373B5DA79916}" type="presParOf" srcId="{25E23C8D-A0EB-4726-B552-A888607BC0F5}" destId="{6D861FC3-8E2C-4C62-8ABA-BDF1FD3A7D40}" srcOrd="3" destOrd="0" presId="urn:microsoft.com/office/officeart/2005/8/layout/process5"/>
    <dgm:cxn modelId="{19D82A11-F5DF-4094-9F5B-52F423B1AA72}" type="presParOf" srcId="{6D861FC3-8E2C-4C62-8ABA-BDF1FD3A7D40}" destId="{0BA8B33D-E59A-42A7-A454-3CFF41D76CAC}" srcOrd="0" destOrd="0" presId="urn:microsoft.com/office/officeart/2005/8/layout/process5"/>
    <dgm:cxn modelId="{207F1558-9028-4FE9-B008-AF6EF98FE0A6}" type="presParOf" srcId="{25E23C8D-A0EB-4726-B552-A888607BC0F5}" destId="{4B8541CE-38D1-4806-8F1C-72681B3A1E72}" srcOrd="4" destOrd="0" presId="urn:microsoft.com/office/officeart/2005/8/layout/process5"/>
    <dgm:cxn modelId="{7BD4BB9A-E720-4D44-9E8D-B1FCD9D8BA09}" type="presParOf" srcId="{25E23C8D-A0EB-4726-B552-A888607BC0F5}" destId="{EAC86881-C866-4685-AEA1-06E5897EFABB}" srcOrd="5" destOrd="0" presId="urn:microsoft.com/office/officeart/2005/8/layout/process5"/>
    <dgm:cxn modelId="{93D4D043-7DE8-4959-BA6E-3F2ED2D58153}" type="presParOf" srcId="{EAC86881-C866-4685-AEA1-06E5897EFABB}" destId="{A71D49BD-B65E-4B0C-81DE-98E6E99EB1E4}" srcOrd="0" destOrd="0" presId="urn:microsoft.com/office/officeart/2005/8/layout/process5"/>
    <dgm:cxn modelId="{048CF012-30B2-4539-98B9-DD2AEE08BE75}" type="presParOf" srcId="{25E23C8D-A0EB-4726-B552-A888607BC0F5}" destId="{E5942B49-ACBE-4465-8332-CC72140578E8}" srcOrd="6" destOrd="0" presId="urn:microsoft.com/office/officeart/2005/8/layout/process5"/>
    <dgm:cxn modelId="{2976910A-57EF-474F-9398-A6440B5BE9B2}" type="presParOf" srcId="{25E23C8D-A0EB-4726-B552-A888607BC0F5}" destId="{FC268087-A4B7-43AF-BFEA-46070B510838}" srcOrd="7" destOrd="0" presId="urn:microsoft.com/office/officeart/2005/8/layout/process5"/>
    <dgm:cxn modelId="{7B671146-FF48-4BAB-AD5A-58AF0A35A73B}" type="presParOf" srcId="{FC268087-A4B7-43AF-BFEA-46070B510838}" destId="{4141AB36-15BC-4A67-8214-FDFD8D7EE351}" srcOrd="0" destOrd="0" presId="urn:microsoft.com/office/officeart/2005/8/layout/process5"/>
    <dgm:cxn modelId="{FFB0BAE3-A326-46A3-8726-6418E3902D58}" type="presParOf" srcId="{25E23C8D-A0EB-4726-B552-A888607BC0F5}" destId="{3AAC3ED3-8703-4E84-9305-F78EF02F51AC}" srcOrd="8" destOrd="0" presId="urn:microsoft.com/office/officeart/2005/8/layout/process5"/>
    <dgm:cxn modelId="{24077855-C111-4554-98C7-F2BD8D7C25D6}" type="presParOf" srcId="{25E23C8D-A0EB-4726-B552-A888607BC0F5}" destId="{AEBF6A11-58D2-4FED-8644-C41A5B815E1C}" srcOrd="9" destOrd="0" presId="urn:microsoft.com/office/officeart/2005/8/layout/process5"/>
    <dgm:cxn modelId="{183163D0-B908-442C-BD40-CB6BE70C22A3}" type="presParOf" srcId="{AEBF6A11-58D2-4FED-8644-C41A5B815E1C}" destId="{34BF25A3-4A82-4896-B9AF-79F77046B1B7}" srcOrd="0" destOrd="0" presId="urn:microsoft.com/office/officeart/2005/8/layout/process5"/>
    <dgm:cxn modelId="{9768BCD1-BE86-4876-9924-964105077018}" type="presParOf" srcId="{25E23C8D-A0EB-4726-B552-A888607BC0F5}" destId="{5D8F9316-43E3-4F8C-83F9-49FBFC26DF09}" srcOrd="10" destOrd="0" presId="urn:microsoft.com/office/officeart/2005/8/layout/process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0E6E17A0-125F-4CE2-BDD1-470DB6B25345}" type="doc">
      <dgm:prSet loTypeId="urn:microsoft.com/office/officeart/2005/8/layout/process5" loCatId="process" qsTypeId="urn:microsoft.com/office/officeart/2005/8/quickstyle/simple1" qsCatId="simple" csTypeId="urn:microsoft.com/office/officeart/2005/8/colors/accent1_2" csCatId="accent1" phldr="1"/>
      <dgm:spPr/>
      <dgm:t>
        <a:bodyPr/>
        <a:lstStyle/>
        <a:p>
          <a:endParaRPr lang="zh-CN" altLang="en-US"/>
        </a:p>
      </dgm:t>
    </dgm:pt>
    <dgm:pt modelId="{E50F9ABB-DA49-42F6-8D71-56B81838481E}">
      <dgm:prSet phldrT="[文本]" custT="1"/>
      <dgm:spPr>
        <a:noFill/>
        <a:ln w="25400">
          <a:solidFill>
            <a:schemeClr val="bg1"/>
          </a:solidFill>
        </a:ln>
      </dgm:spPr>
      <dgm:t>
        <a:bodyPr anchor="ctr" anchorCtr="0"/>
        <a:lstStyle/>
        <a:p>
          <a:r>
            <a:rPr lang="en-US" altLang="zh-CN" sz="1400" dirty="0" smtClean="0">
              <a:solidFill>
                <a:schemeClr val="tx2">
                  <a:lumMod val="20000"/>
                  <a:lumOff val="80000"/>
                </a:schemeClr>
              </a:solidFill>
            </a:rPr>
            <a:t>Conventional Rendering</a:t>
          </a:r>
          <a:endParaRPr lang="zh-CN" altLang="en-US" sz="1400" dirty="0">
            <a:solidFill>
              <a:schemeClr val="tx2">
                <a:lumMod val="20000"/>
                <a:lumOff val="80000"/>
              </a:schemeClr>
            </a:solidFill>
          </a:endParaRPr>
        </a:p>
      </dgm:t>
    </dgm:pt>
    <dgm:pt modelId="{395305B7-935C-4378-AD7A-5177F20AD0AB}" type="parTrans" cxnId="{C3289EA9-E87B-4F00-9A64-34CB7FAA153C}">
      <dgm:prSet/>
      <dgm:spPr/>
      <dgm:t>
        <a:bodyPr/>
        <a:lstStyle/>
        <a:p>
          <a:endParaRPr lang="zh-CN" altLang="en-US" sz="1400">
            <a:solidFill>
              <a:schemeClr val="tx2">
                <a:lumMod val="20000"/>
                <a:lumOff val="80000"/>
              </a:schemeClr>
            </a:solidFill>
          </a:endParaRPr>
        </a:p>
      </dgm:t>
    </dgm:pt>
    <dgm:pt modelId="{77267FDA-D304-43BD-8357-5CFCC0201C21}" type="sibTrans" cxnId="{C3289EA9-E87B-4F00-9A64-34CB7FAA153C}">
      <dgm:prSet custT="1"/>
      <dgm:spPr/>
      <dgm:t>
        <a:bodyPr/>
        <a:lstStyle/>
        <a:p>
          <a:endParaRPr lang="zh-CN" altLang="en-US" sz="1400">
            <a:solidFill>
              <a:schemeClr val="tx2">
                <a:lumMod val="20000"/>
                <a:lumOff val="80000"/>
              </a:schemeClr>
            </a:solidFill>
          </a:endParaRPr>
        </a:p>
      </dgm:t>
    </dgm:pt>
    <dgm:pt modelId="{6CA4EEDB-1F60-4BD6-85C9-AE3A1E8A3C1F}">
      <dgm:prSet phldrT="[文本]" custT="1"/>
      <dgm:spPr>
        <a:noFill/>
        <a:ln w="25400">
          <a:solidFill>
            <a:schemeClr val="bg1"/>
          </a:solidFill>
        </a:ln>
      </dgm:spPr>
      <dgm:t>
        <a:bodyPr anchor="ctr" anchorCtr="0"/>
        <a:lstStyle/>
        <a:p>
          <a:r>
            <a:rPr lang="en-US" altLang="zh-CN" sz="1400" dirty="0" smtClean="0">
              <a:solidFill>
                <a:schemeClr val="tx2">
                  <a:lumMod val="20000"/>
                  <a:lumOff val="80000"/>
                </a:schemeClr>
              </a:solidFill>
            </a:rPr>
            <a:t>Depth Discontinuity Analysis</a:t>
          </a:r>
          <a:endParaRPr lang="zh-CN" altLang="en-US" sz="1400" dirty="0">
            <a:solidFill>
              <a:schemeClr val="tx2">
                <a:lumMod val="20000"/>
                <a:lumOff val="80000"/>
              </a:schemeClr>
            </a:solidFill>
          </a:endParaRPr>
        </a:p>
      </dgm:t>
    </dgm:pt>
    <dgm:pt modelId="{EC25AB01-E0C8-4F27-8EAB-B1EF90567139}" type="parTrans" cxnId="{7FF1A782-DB15-41E6-85DD-DAEA40DFD341}">
      <dgm:prSet/>
      <dgm:spPr/>
      <dgm:t>
        <a:bodyPr/>
        <a:lstStyle/>
        <a:p>
          <a:endParaRPr lang="zh-CN" altLang="en-US" sz="1400">
            <a:solidFill>
              <a:schemeClr val="tx2">
                <a:lumMod val="20000"/>
                <a:lumOff val="80000"/>
              </a:schemeClr>
            </a:solidFill>
          </a:endParaRPr>
        </a:p>
      </dgm:t>
    </dgm:pt>
    <dgm:pt modelId="{7C526772-B18E-4754-8161-09AD48AEB254}" type="sibTrans" cxnId="{7FF1A782-DB15-41E6-85DD-DAEA40DFD341}">
      <dgm:prSet custT="1"/>
      <dgm:spPr/>
      <dgm:t>
        <a:bodyPr/>
        <a:lstStyle/>
        <a:p>
          <a:endParaRPr lang="zh-CN" altLang="en-US" sz="1400">
            <a:solidFill>
              <a:schemeClr val="tx2">
                <a:lumMod val="20000"/>
                <a:lumOff val="80000"/>
              </a:schemeClr>
            </a:solidFill>
          </a:endParaRPr>
        </a:p>
      </dgm:t>
    </dgm:pt>
    <dgm:pt modelId="{03B414E0-2030-4293-8396-5E7BBA60E042}">
      <dgm:prSet phldrT="[文本]" custT="1"/>
      <dgm:spPr>
        <a:noFill/>
        <a:ln w="25400">
          <a:solidFill>
            <a:schemeClr val="bg1"/>
          </a:solidFill>
        </a:ln>
      </dgm:spPr>
      <dgm:t>
        <a:bodyPr anchor="ctr" anchorCtr="0"/>
        <a:lstStyle/>
        <a:p>
          <a:r>
            <a:rPr lang="en-US" altLang="zh-CN" sz="1400" dirty="0" smtClean="0">
              <a:solidFill>
                <a:schemeClr val="tx2">
                  <a:lumMod val="20000"/>
                  <a:lumOff val="80000"/>
                </a:schemeClr>
              </a:solidFill>
            </a:rPr>
            <a:t>Occlusion Portal Construction</a:t>
          </a:r>
          <a:endParaRPr lang="zh-CN" altLang="en-US" sz="1400" dirty="0">
            <a:solidFill>
              <a:schemeClr val="tx2">
                <a:lumMod val="20000"/>
                <a:lumOff val="80000"/>
              </a:schemeClr>
            </a:solidFill>
          </a:endParaRPr>
        </a:p>
      </dgm:t>
    </dgm:pt>
    <dgm:pt modelId="{4BED4ECC-0503-477B-AB94-8BAD934D3B89}" type="parTrans" cxnId="{778A921A-C262-45BA-8523-8C0514F1433D}">
      <dgm:prSet/>
      <dgm:spPr/>
      <dgm:t>
        <a:bodyPr/>
        <a:lstStyle/>
        <a:p>
          <a:endParaRPr lang="zh-CN" altLang="en-US" sz="1400">
            <a:solidFill>
              <a:schemeClr val="tx2">
                <a:lumMod val="20000"/>
                <a:lumOff val="80000"/>
              </a:schemeClr>
            </a:solidFill>
          </a:endParaRPr>
        </a:p>
      </dgm:t>
    </dgm:pt>
    <dgm:pt modelId="{8394CE82-5FA6-4EDA-8656-210B74C34C9D}" type="sibTrans" cxnId="{778A921A-C262-45BA-8523-8C0514F1433D}">
      <dgm:prSet custT="1"/>
      <dgm:spPr/>
      <dgm:t>
        <a:bodyPr/>
        <a:lstStyle/>
        <a:p>
          <a:endParaRPr lang="zh-CN" altLang="en-US" sz="1400">
            <a:solidFill>
              <a:schemeClr val="tx2">
                <a:lumMod val="20000"/>
                <a:lumOff val="80000"/>
              </a:schemeClr>
            </a:solidFill>
          </a:endParaRPr>
        </a:p>
      </dgm:t>
    </dgm:pt>
    <dgm:pt modelId="{719D7D4A-36D6-493C-A6FC-2A83C70BCBF2}">
      <dgm:prSet phldrT="[文本]" custT="1"/>
      <dgm:spPr>
        <a:noFill/>
        <a:ln w="25400">
          <a:solidFill>
            <a:schemeClr val="bg1"/>
          </a:solidFill>
        </a:ln>
      </dgm:spPr>
      <dgm:t>
        <a:bodyPr anchor="ctr" anchorCtr="0"/>
        <a:lstStyle/>
        <a:p>
          <a:r>
            <a:rPr lang="en-US" altLang="zh-CN" sz="1400" dirty="0" smtClean="0">
              <a:solidFill>
                <a:schemeClr val="tx2">
                  <a:lumMod val="20000"/>
                  <a:lumOff val="80000"/>
                </a:schemeClr>
              </a:solidFill>
            </a:rPr>
            <a:t>Graph Camera Construction</a:t>
          </a:r>
          <a:endParaRPr lang="zh-CN" altLang="en-US" sz="1400" dirty="0">
            <a:solidFill>
              <a:schemeClr val="tx2">
                <a:lumMod val="20000"/>
                <a:lumOff val="80000"/>
              </a:schemeClr>
            </a:solidFill>
          </a:endParaRPr>
        </a:p>
      </dgm:t>
    </dgm:pt>
    <dgm:pt modelId="{84B4CB67-CB6A-476B-ACDF-FC78F67E474D}" type="parTrans" cxnId="{A283528F-126B-42D0-953F-C3A96FCBCB96}">
      <dgm:prSet/>
      <dgm:spPr/>
      <dgm:t>
        <a:bodyPr/>
        <a:lstStyle/>
        <a:p>
          <a:endParaRPr lang="zh-CN" altLang="en-US" sz="1400">
            <a:solidFill>
              <a:schemeClr val="tx2">
                <a:lumMod val="20000"/>
                <a:lumOff val="80000"/>
              </a:schemeClr>
            </a:solidFill>
          </a:endParaRPr>
        </a:p>
      </dgm:t>
    </dgm:pt>
    <dgm:pt modelId="{A07782AF-CF11-4BAE-B877-B9864F763DC7}" type="sibTrans" cxnId="{A283528F-126B-42D0-953F-C3A96FCBCB96}">
      <dgm:prSet custT="1"/>
      <dgm:spPr/>
      <dgm:t>
        <a:bodyPr/>
        <a:lstStyle/>
        <a:p>
          <a:endParaRPr lang="zh-CN" altLang="en-US" sz="1400">
            <a:solidFill>
              <a:schemeClr val="tx2">
                <a:lumMod val="20000"/>
                <a:lumOff val="80000"/>
              </a:schemeClr>
            </a:solidFill>
          </a:endParaRPr>
        </a:p>
      </dgm:t>
    </dgm:pt>
    <dgm:pt modelId="{2C9DF99D-7809-4A85-B419-D83385CF8DC0}">
      <dgm:prSet phldrT="[文本]" custT="1"/>
      <dgm:spPr>
        <a:solidFill>
          <a:schemeClr val="bg2">
            <a:lumMod val="25000"/>
          </a:schemeClr>
        </a:solidFill>
        <a:ln w="25400">
          <a:solidFill>
            <a:schemeClr val="bg1"/>
          </a:solidFill>
        </a:ln>
      </dgm:spPr>
      <dgm:t>
        <a:bodyPr anchor="ctr" anchorCtr="0"/>
        <a:lstStyle/>
        <a:p>
          <a:r>
            <a:rPr lang="en-US" altLang="zh-CN" sz="1400" dirty="0" smtClean="0">
              <a:solidFill>
                <a:schemeClr val="tx2">
                  <a:lumMod val="20000"/>
                  <a:lumOff val="80000"/>
                </a:schemeClr>
              </a:solidFill>
            </a:rPr>
            <a:t>Occlusion Portal Visualization</a:t>
          </a:r>
          <a:endParaRPr lang="zh-CN" altLang="en-US" sz="1400" dirty="0">
            <a:solidFill>
              <a:schemeClr val="tx2">
                <a:lumMod val="20000"/>
                <a:lumOff val="80000"/>
              </a:schemeClr>
            </a:solidFill>
          </a:endParaRPr>
        </a:p>
      </dgm:t>
    </dgm:pt>
    <dgm:pt modelId="{4A1F9E28-A73D-42E1-91F9-556964D9F1C0}" type="parTrans" cxnId="{625325B0-837A-4B22-970D-2B622B5B14B3}">
      <dgm:prSet/>
      <dgm:spPr/>
      <dgm:t>
        <a:bodyPr/>
        <a:lstStyle/>
        <a:p>
          <a:endParaRPr lang="zh-CN" altLang="en-US" sz="1400">
            <a:solidFill>
              <a:schemeClr val="tx2">
                <a:lumMod val="20000"/>
                <a:lumOff val="80000"/>
              </a:schemeClr>
            </a:solidFill>
          </a:endParaRPr>
        </a:p>
      </dgm:t>
    </dgm:pt>
    <dgm:pt modelId="{A641FA93-BC26-48F2-BFB6-998479A06625}" type="sibTrans" cxnId="{625325B0-837A-4B22-970D-2B622B5B14B3}">
      <dgm:prSet custT="1"/>
      <dgm:spPr/>
      <dgm:t>
        <a:bodyPr/>
        <a:lstStyle/>
        <a:p>
          <a:endParaRPr lang="zh-CN" altLang="en-US" sz="1400">
            <a:solidFill>
              <a:schemeClr val="tx2">
                <a:lumMod val="20000"/>
                <a:lumOff val="80000"/>
              </a:schemeClr>
            </a:solidFill>
          </a:endParaRPr>
        </a:p>
      </dgm:t>
    </dgm:pt>
    <dgm:pt modelId="{30625B09-4906-4703-AF27-FAE74D6385A3}">
      <dgm:prSet phldrT="[文本]" custT="1"/>
      <dgm:spPr>
        <a:noFill/>
        <a:ln w="25400">
          <a:solidFill>
            <a:schemeClr val="bg1"/>
          </a:solidFill>
        </a:ln>
      </dgm:spPr>
      <dgm:t>
        <a:bodyPr anchor="ctr" anchorCtr="0"/>
        <a:lstStyle/>
        <a:p>
          <a:r>
            <a:rPr lang="en-US" altLang="zh-CN" sz="1400" dirty="0" smtClean="0">
              <a:solidFill>
                <a:schemeClr val="tx2">
                  <a:lumMod val="20000"/>
                  <a:lumOff val="80000"/>
                </a:schemeClr>
              </a:solidFill>
            </a:rPr>
            <a:t>Multi-perspective Rendering</a:t>
          </a:r>
          <a:endParaRPr lang="zh-CN" altLang="en-US" sz="1400" dirty="0">
            <a:solidFill>
              <a:schemeClr val="tx2">
                <a:lumMod val="20000"/>
                <a:lumOff val="80000"/>
              </a:schemeClr>
            </a:solidFill>
          </a:endParaRPr>
        </a:p>
      </dgm:t>
    </dgm:pt>
    <dgm:pt modelId="{9DBF0B02-EF7B-4901-AF4F-037D54789727}" type="parTrans" cxnId="{4787ED25-685B-4B85-BA69-7DC2AE80DD5F}">
      <dgm:prSet/>
      <dgm:spPr/>
      <dgm:t>
        <a:bodyPr/>
        <a:lstStyle/>
        <a:p>
          <a:endParaRPr lang="zh-CN" altLang="en-US" sz="1400">
            <a:solidFill>
              <a:schemeClr val="tx2">
                <a:lumMod val="20000"/>
                <a:lumOff val="80000"/>
              </a:schemeClr>
            </a:solidFill>
          </a:endParaRPr>
        </a:p>
      </dgm:t>
    </dgm:pt>
    <dgm:pt modelId="{C1889C4F-0592-4F81-AAD2-4D815D11C12F}" type="sibTrans" cxnId="{4787ED25-685B-4B85-BA69-7DC2AE80DD5F}">
      <dgm:prSet/>
      <dgm:spPr/>
      <dgm:t>
        <a:bodyPr/>
        <a:lstStyle/>
        <a:p>
          <a:endParaRPr lang="zh-CN" altLang="en-US" sz="1400">
            <a:solidFill>
              <a:schemeClr val="tx2">
                <a:lumMod val="20000"/>
                <a:lumOff val="80000"/>
              </a:schemeClr>
            </a:solidFill>
          </a:endParaRPr>
        </a:p>
      </dgm:t>
    </dgm:pt>
    <dgm:pt modelId="{25E23C8D-A0EB-4726-B552-A888607BC0F5}" type="pres">
      <dgm:prSet presAssocID="{0E6E17A0-125F-4CE2-BDD1-470DB6B25345}" presName="diagram" presStyleCnt="0">
        <dgm:presLayoutVars>
          <dgm:dir/>
          <dgm:resizeHandles val="exact"/>
        </dgm:presLayoutVars>
      </dgm:prSet>
      <dgm:spPr/>
      <dgm:t>
        <a:bodyPr/>
        <a:lstStyle/>
        <a:p>
          <a:endParaRPr lang="zh-CN" altLang="en-US"/>
        </a:p>
      </dgm:t>
    </dgm:pt>
    <dgm:pt modelId="{E135E00B-5786-4457-9F9C-F64D01E75BE3}" type="pres">
      <dgm:prSet presAssocID="{E50F9ABB-DA49-42F6-8D71-56B81838481E}" presName="node" presStyleLbl="node1" presStyleIdx="0" presStyleCnt="6" custScaleX="197825" custScaleY="289642">
        <dgm:presLayoutVars>
          <dgm:bulletEnabled val="1"/>
        </dgm:presLayoutVars>
      </dgm:prSet>
      <dgm:spPr/>
      <dgm:t>
        <a:bodyPr/>
        <a:lstStyle/>
        <a:p>
          <a:endParaRPr lang="zh-CN" altLang="en-US"/>
        </a:p>
      </dgm:t>
    </dgm:pt>
    <dgm:pt modelId="{1F7E2227-C6BB-4FD2-BA09-C5FF7A05E668}" type="pres">
      <dgm:prSet presAssocID="{77267FDA-D304-43BD-8357-5CFCC0201C21}" presName="sibTrans" presStyleLbl="sibTrans2D1" presStyleIdx="0" presStyleCnt="5"/>
      <dgm:spPr/>
      <dgm:t>
        <a:bodyPr/>
        <a:lstStyle/>
        <a:p>
          <a:endParaRPr lang="zh-CN" altLang="en-US"/>
        </a:p>
      </dgm:t>
    </dgm:pt>
    <dgm:pt modelId="{5CDB7BCF-0131-49D3-8DE5-7FE9FDC9471F}" type="pres">
      <dgm:prSet presAssocID="{77267FDA-D304-43BD-8357-5CFCC0201C21}" presName="connectorText" presStyleLbl="sibTrans2D1" presStyleIdx="0" presStyleCnt="5"/>
      <dgm:spPr/>
      <dgm:t>
        <a:bodyPr/>
        <a:lstStyle/>
        <a:p>
          <a:endParaRPr lang="zh-CN" altLang="en-US"/>
        </a:p>
      </dgm:t>
    </dgm:pt>
    <dgm:pt modelId="{73155BEB-BF68-4893-993E-F604DBA61B0D}" type="pres">
      <dgm:prSet presAssocID="{6CA4EEDB-1F60-4BD6-85C9-AE3A1E8A3C1F}" presName="node" presStyleLbl="node1" presStyleIdx="1" presStyleCnt="6" custScaleX="197825" custScaleY="289642">
        <dgm:presLayoutVars>
          <dgm:bulletEnabled val="1"/>
        </dgm:presLayoutVars>
      </dgm:prSet>
      <dgm:spPr/>
      <dgm:t>
        <a:bodyPr/>
        <a:lstStyle/>
        <a:p>
          <a:endParaRPr lang="zh-CN" altLang="en-US"/>
        </a:p>
      </dgm:t>
    </dgm:pt>
    <dgm:pt modelId="{6D861FC3-8E2C-4C62-8ABA-BDF1FD3A7D40}" type="pres">
      <dgm:prSet presAssocID="{7C526772-B18E-4754-8161-09AD48AEB254}" presName="sibTrans" presStyleLbl="sibTrans2D1" presStyleIdx="1" presStyleCnt="5"/>
      <dgm:spPr/>
      <dgm:t>
        <a:bodyPr/>
        <a:lstStyle/>
        <a:p>
          <a:endParaRPr lang="zh-CN" altLang="en-US"/>
        </a:p>
      </dgm:t>
    </dgm:pt>
    <dgm:pt modelId="{0BA8B33D-E59A-42A7-A454-3CFF41D76CAC}" type="pres">
      <dgm:prSet presAssocID="{7C526772-B18E-4754-8161-09AD48AEB254}" presName="connectorText" presStyleLbl="sibTrans2D1" presStyleIdx="1" presStyleCnt="5"/>
      <dgm:spPr/>
      <dgm:t>
        <a:bodyPr/>
        <a:lstStyle/>
        <a:p>
          <a:endParaRPr lang="zh-CN" altLang="en-US"/>
        </a:p>
      </dgm:t>
    </dgm:pt>
    <dgm:pt modelId="{4B8541CE-38D1-4806-8F1C-72681B3A1E72}" type="pres">
      <dgm:prSet presAssocID="{03B414E0-2030-4293-8396-5E7BBA60E042}" presName="node" presStyleLbl="node1" presStyleIdx="2" presStyleCnt="6" custScaleX="197825" custScaleY="289642">
        <dgm:presLayoutVars>
          <dgm:bulletEnabled val="1"/>
        </dgm:presLayoutVars>
      </dgm:prSet>
      <dgm:spPr/>
      <dgm:t>
        <a:bodyPr/>
        <a:lstStyle/>
        <a:p>
          <a:endParaRPr lang="zh-CN" altLang="en-US"/>
        </a:p>
      </dgm:t>
    </dgm:pt>
    <dgm:pt modelId="{EAC86881-C866-4685-AEA1-06E5897EFABB}" type="pres">
      <dgm:prSet presAssocID="{8394CE82-5FA6-4EDA-8656-210B74C34C9D}" presName="sibTrans" presStyleLbl="sibTrans2D1" presStyleIdx="2" presStyleCnt="5"/>
      <dgm:spPr/>
      <dgm:t>
        <a:bodyPr/>
        <a:lstStyle/>
        <a:p>
          <a:endParaRPr lang="zh-CN" altLang="en-US"/>
        </a:p>
      </dgm:t>
    </dgm:pt>
    <dgm:pt modelId="{A71D49BD-B65E-4B0C-81DE-98E6E99EB1E4}" type="pres">
      <dgm:prSet presAssocID="{8394CE82-5FA6-4EDA-8656-210B74C34C9D}" presName="connectorText" presStyleLbl="sibTrans2D1" presStyleIdx="2" presStyleCnt="5"/>
      <dgm:spPr/>
      <dgm:t>
        <a:bodyPr/>
        <a:lstStyle/>
        <a:p>
          <a:endParaRPr lang="zh-CN" altLang="en-US"/>
        </a:p>
      </dgm:t>
    </dgm:pt>
    <dgm:pt modelId="{E5942B49-ACBE-4465-8332-CC72140578E8}" type="pres">
      <dgm:prSet presAssocID="{719D7D4A-36D6-493C-A6FC-2A83C70BCBF2}" presName="node" presStyleLbl="node1" presStyleIdx="3" presStyleCnt="6" custScaleX="197825" custScaleY="289642">
        <dgm:presLayoutVars>
          <dgm:bulletEnabled val="1"/>
        </dgm:presLayoutVars>
      </dgm:prSet>
      <dgm:spPr/>
      <dgm:t>
        <a:bodyPr/>
        <a:lstStyle/>
        <a:p>
          <a:endParaRPr lang="zh-CN" altLang="en-US"/>
        </a:p>
      </dgm:t>
    </dgm:pt>
    <dgm:pt modelId="{FC268087-A4B7-43AF-BFEA-46070B510838}" type="pres">
      <dgm:prSet presAssocID="{A07782AF-CF11-4BAE-B877-B9864F763DC7}" presName="sibTrans" presStyleLbl="sibTrans2D1" presStyleIdx="3" presStyleCnt="5"/>
      <dgm:spPr/>
      <dgm:t>
        <a:bodyPr/>
        <a:lstStyle/>
        <a:p>
          <a:endParaRPr lang="zh-CN" altLang="en-US"/>
        </a:p>
      </dgm:t>
    </dgm:pt>
    <dgm:pt modelId="{4141AB36-15BC-4A67-8214-FDFD8D7EE351}" type="pres">
      <dgm:prSet presAssocID="{A07782AF-CF11-4BAE-B877-B9864F763DC7}" presName="connectorText" presStyleLbl="sibTrans2D1" presStyleIdx="3" presStyleCnt="5"/>
      <dgm:spPr/>
      <dgm:t>
        <a:bodyPr/>
        <a:lstStyle/>
        <a:p>
          <a:endParaRPr lang="zh-CN" altLang="en-US"/>
        </a:p>
      </dgm:t>
    </dgm:pt>
    <dgm:pt modelId="{3AAC3ED3-8703-4E84-9305-F78EF02F51AC}" type="pres">
      <dgm:prSet presAssocID="{2C9DF99D-7809-4A85-B419-D83385CF8DC0}" presName="node" presStyleLbl="node1" presStyleIdx="4" presStyleCnt="6" custScaleX="197825" custScaleY="289642">
        <dgm:presLayoutVars>
          <dgm:bulletEnabled val="1"/>
        </dgm:presLayoutVars>
      </dgm:prSet>
      <dgm:spPr/>
      <dgm:t>
        <a:bodyPr/>
        <a:lstStyle/>
        <a:p>
          <a:endParaRPr lang="zh-CN" altLang="en-US"/>
        </a:p>
      </dgm:t>
    </dgm:pt>
    <dgm:pt modelId="{AEBF6A11-58D2-4FED-8644-C41A5B815E1C}" type="pres">
      <dgm:prSet presAssocID="{A641FA93-BC26-48F2-BFB6-998479A06625}" presName="sibTrans" presStyleLbl="sibTrans2D1" presStyleIdx="4" presStyleCnt="5"/>
      <dgm:spPr/>
      <dgm:t>
        <a:bodyPr/>
        <a:lstStyle/>
        <a:p>
          <a:endParaRPr lang="zh-CN" altLang="en-US"/>
        </a:p>
      </dgm:t>
    </dgm:pt>
    <dgm:pt modelId="{34BF25A3-4A82-4896-B9AF-79F77046B1B7}" type="pres">
      <dgm:prSet presAssocID="{A641FA93-BC26-48F2-BFB6-998479A06625}" presName="connectorText" presStyleLbl="sibTrans2D1" presStyleIdx="4" presStyleCnt="5"/>
      <dgm:spPr/>
      <dgm:t>
        <a:bodyPr/>
        <a:lstStyle/>
        <a:p>
          <a:endParaRPr lang="zh-CN" altLang="en-US"/>
        </a:p>
      </dgm:t>
    </dgm:pt>
    <dgm:pt modelId="{5D8F9316-43E3-4F8C-83F9-49FBFC26DF09}" type="pres">
      <dgm:prSet presAssocID="{30625B09-4906-4703-AF27-FAE74D6385A3}" presName="node" presStyleLbl="node1" presStyleIdx="5" presStyleCnt="6" custScaleX="197825" custScaleY="289642">
        <dgm:presLayoutVars>
          <dgm:bulletEnabled val="1"/>
        </dgm:presLayoutVars>
      </dgm:prSet>
      <dgm:spPr/>
      <dgm:t>
        <a:bodyPr/>
        <a:lstStyle/>
        <a:p>
          <a:endParaRPr lang="zh-CN" altLang="en-US"/>
        </a:p>
      </dgm:t>
    </dgm:pt>
  </dgm:ptLst>
  <dgm:cxnLst>
    <dgm:cxn modelId="{C3289EA9-E87B-4F00-9A64-34CB7FAA153C}" srcId="{0E6E17A0-125F-4CE2-BDD1-470DB6B25345}" destId="{E50F9ABB-DA49-42F6-8D71-56B81838481E}" srcOrd="0" destOrd="0" parTransId="{395305B7-935C-4378-AD7A-5177F20AD0AB}" sibTransId="{77267FDA-D304-43BD-8357-5CFCC0201C21}"/>
    <dgm:cxn modelId="{7FF1A782-DB15-41E6-85DD-DAEA40DFD341}" srcId="{0E6E17A0-125F-4CE2-BDD1-470DB6B25345}" destId="{6CA4EEDB-1F60-4BD6-85C9-AE3A1E8A3C1F}" srcOrd="1" destOrd="0" parTransId="{EC25AB01-E0C8-4F27-8EAB-B1EF90567139}" sibTransId="{7C526772-B18E-4754-8161-09AD48AEB254}"/>
    <dgm:cxn modelId="{9E89D876-51E3-49A5-AF4C-B4C2A18EDF3A}" type="presOf" srcId="{7C526772-B18E-4754-8161-09AD48AEB254}" destId="{6D861FC3-8E2C-4C62-8ABA-BDF1FD3A7D40}" srcOrd="0" destOrd="0" presId="urn:microsoft.com/office/officeart/2005/8/layout/process5"/>
    <dgm:cxn modelId="{3C594B3D-57E9-42C4-974A-E8A17F8755C8}" type="presOf" srcId="{77267FDA-D304-43BD-8357-5CFCC0201C21}" destId="{1F7E2227-C6BB-4FD2-BA09-C5FF7A05E668}" srcOrd="0" destOrd="0" presId="urn:microsoft.com/office/officeart/2005/8/layout/process5"/>
    <dgm:cxn modelId="{7CA64B89-A817-4092-96E8-1872CCBFD69F}" type="presOf" srcId="{7C526772-B18E-4754-8161-09AD48AEB254}" destId="{0BA8B33D-E59A-42A7-A454-3CFF41D76CAC}" srcOrd="1" destOrd="0" presId="urn:microsoft.com/office/officeart/2005/8/layout/process5"/>
    <dgm:cxn modelId="{DC0DD6F8-546E-4914-90E0-7E936BC50D1B}" type="presOf" srcId="{77267FDA-D304-43BD-8357-5CFCC0201C21}" destId="{5CDB7BCF-0131-49D3-8DE5-7FE9FDC9471F}" srcOrd="1" destOrd="0" presId="urn:microsoft.com/office/officeart/2005/8/layout/process5"/>
    <dgm:cxn modelId="{81A78B82-1892-4285-A1D3-F0C9AB092AC1}" type="presOf" srcId="{30625B09-4906-4703-AF27-FAE74D6385A3}" destId="{5D8F9316-43E3-4F8C-83F9-49FBFC26DF09}" srcOrd="0" destOrd="0" presId="urn:microsoft.com/office/officeart/2005/8/layout/process5"/>
    <dgm:cxn modelId="{B1E8D613-F931-495F-8804-5F25E33B13F1}" type="presOf" srcId="{8394CE82-5FA6-4EDA-8656-210B74C34C9D}" destId="{EAC86881-C866-4685-AEA1-06E5897EFABB}" srcOrd="0" destOrd="0" presId="urn:microsoft.com/office/officeart/2005/8/layout/process5"/>
    <dgm:cxn modelId="{4787ED25-685B-4B85-BA69-7DC2AE80DD5F}" srcId="{0E6E17A0-125F-4CE2-BDD1-470DB6B25345}" destId="{30625B09-4906-4703-AF27-FAE74D6385A3}" srcOrd="5" destOrd="0" parTransId="{9DBF0B02-EF7B-4901-AF4F-037D54789727}" sibTransId="{C1889C4F-0592-4F81-AAD2-4D815D11C12F}"/>
    <dgm:cxn modelId="{8348CDC4-013B-4307-BC1A-C02B889040D1}" type="presOf" srcId="{8394CE82-5FA6-4EDA-8656-210B74C34C9D}" destId="{A71D49BD-B65E-4B0C-81DE-98E6E99EB1E4}" srcOrd="1" destOrd="0" presId="urn:microsoft.com/office/officeart/2005/8/layout/process5"/>
    <dgm:cxn modelId="{28EA7499-811D-4CA0-B400-6178F1B0866B}" type="presOf" srcId="{A07782AF-CF11-4BAE-B877-B9864F763DC7}" destId="{FC268087-A4B7-43AF-BFEA-46070B510838}" srcOrd="0" destOrd="0" presId="urn:microsoft.com/office/officeart/2005/8/layout/process5"/>
    <dgm:cxn modelId="{778A921A-C262-45BA-8523-8C0514F1433D}" srcId="{0E6E17A0-125F-4CE2-BDD1-470DB6B25345}" destId="{03B414E0-2030-4293-8396-5E7BBA60E042}" srcOrd="2" destOrd="0" parTransId="{4BED4ECC-0503-477B-AB94-8BAD934D3B89}" sibTransId="{8394CE82-5FA6-4EDA-8656-210B74C34C9D}"/>
    <dgm:cxn modelId="{A283528F-126B-42D0-953F-C3A96FCBCB96}" srcId="{0E6E17A0-125F-4CE2-BDD1-470DB6B25345}" destId="{719D7D4A-36D6-493C-A6FC-2A83C70BCBF2}" srcOrd="3" destOrd="0" parTransId="{84B4CB67-CB6A-476B-ACDF-FC78F67E474D}" sibTransId="{A07782AF-CF11-4BAE-B877-B9864F763DC7}"/>
    <dgm:cxn modelId="{0D8AFDD3-7490-4E59-B807-EAE613A89F09}" type="presOf" srcId="{719D7D4A-36D6-493C-A6FC-2A83C70BCBF2}" destId="{E5942B49-ACBE-4465-8332-CC72140578E8}" srcOrd="0" destOrd="0" presId="urn:microsoft.com/office/officeart/2005/8/layout/process5"/>
    <dgm:cxn modelId="{D0DB9579-1D15-4B0E-80E3-86BC1DB0AE6F}" type="presOf" srcId="{6CA4EEDB-1F60-4BD6-85C9-AE3A1E8A3C1F}" destId="{73155BEB-BF68-4893-993E-F604DBA61B0D}" srcOrd="0" destOrd="0" presId="urn:microsoft.com/office/officeart/2005/8/layout/process5"/>
    <dgm:cxn modelId="{B63AC80E-1DCE-4796-821A-D49735E1B099}" type="presOf" srcId="{E50F9ABB-DA49-42F6-8D71-56B81838481E}" destId="{E135E00B-5786-4457-9F9C-F64D01E75BE3}" srcOrd="0" destOrd="0" presId="urn:microsoft.com/office/officeart/2005/8/layout/process5"/>
    <dgm:cxn modelId="{1AB56AED-1082-4092-80E5-1FB159950797}" type="presOf" srcId="{03B414E0-2030-4293-8396-5E7BBA60E042}" destId="{4B8541CE-38D1-4806-8F1C-72681B3A1E72}" srcOrd="0" destOrd="0" presId="urn:microsoft.com/office/officeart/2005/8/layout/process5"/>
    <dgm:cxn modelId="{DE4CBE4A-76C8-404E-9F9A-73F6D4090CF9}" type="presOf" srcId="{A07782AF-CF11-4BAE-B877-B9864F763DC7}" destId="{4141AB36-15BC-4A67-8214-FDFD8D7EE351}" srcOrd="1" destOrd="0" presId="urn:microsoft.com/office/officeart/2005/8/layout/process5"/>
    <dgm:cxn modelId="{5B53804F-C503-4BD0-89F2-6E4D8B6F1410}" type="presOf" srcId="{2C9DF99D-7809-4A85-B419-D83385CF8DC0}" destId="{3AAC3ED3-8703-4E84-9305-F78EF02F51AC}" srcOrd="0" destOrd="0" presId="urn:microsoft.com/office/officeart/2005/8/layout/process5"/>
    <dgm:cxn modelId="{534A3BAE-C850-4525-B7EF-914710572BA1}" type="presOf" srcId="{0E6E17A0-125F-4CE2-BDD1-470DB6B25345}" destId="{25E23C8D-A0EB-4726-B552-A888607BC0F5}" srcOrd="0" destOrd="0" presId="urn:microsoft.com/office/officeart/2005/8/layout/process5"/>
    <dgm:cxn modelId="{B862F085-30C7-4837-B860-77CA9EA42A92}" type="presOf" srcId="{A641FA93-BC26-48F2-BFB6-998479A06625}" destId="{AEBF6A11-58D2-4FED-8644-C41A5B815E1C}" srcOrd="0" destOrd="0" presId="urn:microsoft.com/office/officeart/2005/8/layout/process5"/>
    <dgm:cxn modelId="{625325B0-837A-4B22-970D-2B622B5B14B3}" srcId="{0E6E17A0-125F-4CE2-BDD1-470DB6B25345}" destId="{2C9DF99D-7809-4A85-B419-D83385CF8DC0}" srcOrd="4" destOrd="0" parTransId="{4A1F9E28-A73D-42E1-91F9-556964D9F1C0}" sibTransId="{A641FA93-BC26-48F2-BFB6-998479A06625}"/>
    <dgm:cxn modelId="{CC8B0F70-EEE6-4B6E-96A5-15FCCFF7DB8D}" type="presOf" srcId="{A641FA93-BC26-48F2-BFB6-998479A06625}" destId="{34BF25A3-4A82-4896-B9AF-79F77046B1B7}" srcOrd="1" destOrd="0" presId="urn:microsoft.com/office/officeart/2005/8/layout/process5"/>
    <dgm:cxn modelId="{6974447A-AA2B-4D61-A7AB-A7A1376253D7}" type="presParOf" srcId="{25E23C8D-A0EB-4726-B552-A888607BC0F5}" destId="{E135E00B-5786-4457-9F9C-F64D01E75BE3}" srcOrd="0" destOrd="0" presId="urn:microsoft.com/office/officeart/2005/8/layout/process5"/>
    <dgm:cxn modelId="{148B34A5-8EFE-4426-B5A0-14498F37BFDD}" type="presParOf" srcId="{25E23C8D-A0EB-4726-B552-A888607BC0F5}" destId="{1F7E2227-C6BB-4FD2-BA09-C5FF7A05E668}" srcOrd="1" destOrd="0" presId="urn:microsoft.com/office/officeart/2005/8/layout/process5"/>
    <dgm:cxn modelId="{74C9D133-AD54-4A43-9C8D-6DCB76E96BF8}" type="presParOf" srcId="{1F7E2227-C6BB-4FD2-BA09-C5FF7A05E668}" destId="{5CDB7BCF-0131-49D3-8DE5-7FE9FDC9471F}" srcOrd="0" destOrd="0" presId="urn:microsoft.com/office/officeart/2005/8/layout/process5"/>
    <dgm:cxn modelId="{288D8DE9-BF6B-4943-B57B-4B0C15C2B2A1}" type="presParOf" srcId="{25E23C8D-A0EB-4726-B552-A888607BC0F5}" destId="{73155BEB-BF68-4893-993E-F604DBA61B0D}" srcOrd="2" destOrd="0" presId="urn:microsoft.com/office/officeart/2005/8/layout/process5"/>
    <dgm:cxn modelId="{BB41288F-CB1B-4EEE-A9B8-F70792C6C281}" type="presParOf" srcId="{25E23C8D-A0EB-4726-B552-A888607BC0F5}" destId="{6D861FC3-8E2C-4C62-8ABA-BDF1FD3A7D40}" srcOrd="3" destOrd="0" presId="urn:microsoft.com/office/officeart/2005/8/layout/process5"/>
    <dgm:cxn modelId="{F8BA78CA-D25B-455F-9806-C3F3F3F8DD47}" type="presParOf" srcId="{6D861FC3-8E2C-4C62-8ABA-BDF1FD3A7D40}" destId="{0BA8B33D-E59A-42A7-A454-3CFF41D76CAC}" srcOrd="0" destOrd="0" presId="urn:microsoft.com/office/officeart/2005/8/layout/process5"/>
    <dgm:cxn modelId="{5DFF99CE-8BBF-4A28-A1D9-3D6500A10532}" type="presParOf" srcId="{25E23C8D-A0EB-4726-B552-A888607BC0F5}" destId="{4B8541CE-38D1-4806-8F1C-72681B3A1E72}" srcOrd="4" destOrd="0" presId="urn:microsoft.com/office/officeart/2005/8/layout/process5"/>
    <dgm:cxn modelId="{7F285DF9-BD9F-4A48-8D76-F54CD255C298}" type="presParOf" srcId="{25E23C8D-A0EB-4726-B552-A888607BC0F5}" destId="{EAC86881-C866-4685-AEA1-06E5897EFABB}" srcOrd="5" destOrd="0" presId="urn:microsoft.com/office/officeart/2005/8/layout/process5"/>
    <dgm:cxn modelId="{D14620E8-F02A-4AEC-8A1A-247F4B5AB2B4}" type="presParOf" srcId="{EAC86881-C866-4685-AEA1-06E5897EFABB}" destId="{A71D49BD-B65E-4B0C-81DE-98E6E99EB1E4}" srcOrd="0" destOrd="0" presId="urn:microsoft.com/office/officeart/2005/8/layout/process5"/>
    <dgm:cxn modelId="{ECC47448-5C60-4A60-9D02-346DEFAFE16D}" type="presParOf" srcId="{25E23C8D-A0EB-4726-B552-A888607BC0F5}" destId="{E5942B49-ACBE-4465-8332-CC72140578E8}" srcOrd="6" destOrd="0" presId="urn:microsoft.com/office/officeart/2005/8/layout/process5"/>
    <dgm:cxn modelId="{5288A2AD-A66C-438A-97C0-ABA366C05E1E}" type="presParOf" srcId="{25E23C8D-A0EB-4726-B552-A888607BC0F5}" destId="{FC268087-A4B7-43AF-BFEA-46070B510838}" srcOrd="7" destOrd="0" presId="urn:microsoft.com/office/officeart/2005/8/layout/process5"/>
    <dgm:cxn modelId="{A5055C21-D01F-46DD-991F-75BA71EF7086}" type="presParOf" srcId="{FC268087-A4B7-43AF-BFEA-46070B510838}" destId="{4141AB36-15BC-4A67-8214-FDFD8D7EE351}" srcOrd="0" destOrd="0" presId="urn:microsoft.com/office/officeart/2005/8/layout/process5"/>
    <dgm:cxn modelId="{CCAA7F54-4509-4B47-8597-01638E874B88}" type="presParOf" srcId="{25E23C8D-A0EB-4726-B552-A888607BC0F5}" destId="{3AAC3ED3-8703-4E84-9305-F78EF02F51AC}" srcOrd="8" destOrd="0" presId="urn:microsoft.com/office/officeart/2005/8/layout/process5"/>
    <dgm:cxn modelId="{75F81DED-6A2C-473B-97C0-8FD19835FE23}" type="presParOf" srcId="{25E23C8D-A0EB-4726-B552-A888607BC0F5}" destId="{AEBF6A11-58D2-4FED-8644-C41A5B815E1C}" srcOrd="9" destOrd="0" presId="urn:microsoft.com/office/officeart/2005/8/layout/process5"/>
    <dgm:cxn modelId="{7D76384D-1C1C-4853-8F19-F8448F7269FC}" type="presParOf" srcId="{AEBF6A11-58D2-4FED-8644-C41A5B815E1C}" destId="{34BF25A3-4A82-4896-B9AF-79F77046B1B7}" srcOrd="0" destOrd="0" presId="urn:microsoft.com/office/officeart/2005/8/layout/process5"/>
    <dgm:cxn modelId="{FDEDEBE9-1859-4574-9153-45FFE9417B41}" type="presParOf" srcId="{25E23C8D-A0EB-4726-B552-A888607BC0F5}" destId="{5D8F9316-43E3-4F8C-83F9-49FBFC26DF09}" srcOrd="10" destOrd="0" presId="urn:microsoft.com/office/officeart/2005/8/layout/process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0E6E17A0-125F-4CE2-BDD1-470DB6B25345}" type="doc">
      <dgm:prSet loTypeId="urn:microsoft.com/office/officeart/2005/8/layout/process5" loCatId="process" qsTypeId="urn:microsoft.com/office/officeart/2005/8/quickstyle/simple1" qsCatId="simple" csTypeId="urn:microsoft.com/office/officeart/2005/8/colors/accent1_2" csCatId="accent1" phldr="1"/>
      <dgm:spPr/>
      <dgm:t>
        <a:bodyPr/>
        <a:lstStyle/>
        <a:p>
          <a:endParaRPr lang="zh-CN" altLang="en-US"/>
        </a:p>
      </dgm:t>
    </dgm:pt>
    <dgm:pt modelId="{E50F9ABB-DA49-42F6-8D71-56B81838481E}">
      <dgm:prSet phldrT="[文本]" custT="1"/>
      <dgm:spPr>
        <a:noFill/>
        <a:ln w="25400">
          <a:solidFill>
            <a:schemeClr val="bg1"/>
          </a:solidFill>
        </a:ln>
      </dgm:spPr>
      <dgm:t>
        <a:bodyPr anchor="ctr" anchorCtr="0"/>
        <a:lstStyle/>
        <a:p>
          <a:r>
            <a:rPr lang="en-US" altLang="zh-CN" sz="1400" dirty="0" smtClean="0">
              <a:solidFill>
                <a:schemeClr val="tx2">
                  <a:lumMod val="20000"/>
                  <a:lumOff val="80000"/>
                </a:schemeClr>
              </a:solidFill>
            </a:rPr>
            <a:t>Conventional Rendering</a:t>
          </a:r>
          <a:endParaRPr lang="zh-CN" altLang="en-US" sz="1400" dirty="0">
            <a:solidFill>
              <a:schemeClr val="tx2">
                <a:lumMod val="20000"/>
                <a:lumOff val="80000"/>
              </a:schemeClr>
            </a:solidFill>
          </a:endParaRPr>
        </a:p>
      </dgm:t>
    </dgm:pt>
    <dgm:pt modelId="{395305B7-935C-4378-AD7A-5177F20AD0AB}" type="parTrans" cxnId="{C3289EA9-E87B-4F00-9A64-34CB7FAA153C}">
      <dgm:prSet/>
      <dgm:spPr/>
      <dgm:t>
        <a:bodyPr/>
        <a:lstStyle/>
        <a:p>
          <a:endParaRPr lang="zh-CN" altLang="en-US" sz="1400">
            <a:solidFill>
              <a:schemeClr val="tx2">
                <a:lumMod val="20000"/>
                <a:lumOff val="80000"/>
              </a:schemeClr>
            </a:solidFill>
          </a:endParaRPr>
        </a:p>
      </dgm:t>
    </dgm:pt>
    <dgm:pt modelId="{77267FDA-D304-43BD-8357-5CFCC0201C21}" type="sibTrans" cxnId="{C3289EA9-E87B-4F00-9A64-34CB7FAA153C}">
      <dgm:prSet custT="1"/>
      <dgm:spPr/>
      <dgm:t>
        <a:bodyPr/>
        <a:lstStyle/>
        <a:p>
          <a:endParaRPr lang="zh-CN" altLang="en-US" sz="1400">
            <a:solidFill>
              <a:schemeClr val="tx2">
                <a:lumMod val="20000"/>
                <a:lumOff val="80000"/>
              </a:schemeClr>
            </a:solidFill>
          </a:endParaRPr>
        </a:p>
      </dgm:t>
    </dgm:pt>
    <dgm:pt modelId="{6CA4EEDB-1F60-4BD6-85C9-AE3A1E8A3C1F}">
      <dgm:prSet phldrT="[文本]" custT="1"/>
      <dgm:spPr>
        <a:noFill/>
        <a:ln w="25400">
          <a:solidFill>
            <a:schemeClr val="bg1"/>
          </a:solidFill>
        </a:ln>
      </dgm:spPr>
      <dgm:t>
        <a:bodyPr anchor="ctr" anchorCtr="0"/>
        <a:lstStyle/>
        <a:p>
          <a:r>
            <a:rPr lang="en-US" altLang="zh-CN" sz="1400" dirty="0" smtClean="0">
              <a:solidFill>
                <a:schemeClr val="tx2">
                  <a:lumMod val="20000"/>
                  <a:lumOff val="80000"/>
                </a:schemeClr>
              </a:solidFill>
            </a:rPr>
            <a:t>Depth Discontinuity Analysis</a:t>
          </a:r>
          <a:endParaRPr lang="zh-CN" altLang="en-US" sz="1400" dirty="0">
            <a:solidFill>
              <a:schemeClr val="tx2">
                <a:lumMod val="20000"/>
                <a:lumOff val="80000"/>
              </a:schemeClr>
            </a:solidFill>
          </a:endParaRPr>
        </a:p>
      </dgm:t>
    </dgm:pt>
    <dgm:pt modelId="{EC25AB01-E0C8-4F27-8EAB-B1EF90567139}" type="parTrans" cxnId="{7FF1A782-DB15-41E6-85DD-DAEA40DFD341}">
      <dgm:prSet/>
      <dgm:spPr/>
      <dgm:t>
        <a:bodyPr/>
        <a:lstStyle/>
        <a:p>
          <a:endParaRPr lang="zh-CN" altLang="en-US" sz="1400">
            <a:solidFill>
              <a:schemeClr val="tx2">
                <a:lumMod val="20000"/>
                <a:lumOff val="80000"/>
              </a:schemeClr>
            </a:solidFill>
          </a:endParaRPr>
        </a:p>
      </dgm:t>
    </dgm:pt>
    <dgm:pt modelId="{7C526772-B18E-4754-8161-09AD48AEB254}" type="sibTrans" cxnId="{7FF1A782-DB15-41E6-85DD-DAEA40DFD341}">
      <dgm:prSet custT="1"/>
      <dgm:spPr/>
      <dgm:t>
        <a:bodyPr/>
        <a:lstStyle/>
        <a:p>
          <a:endParaRPr lang="zh-CN" altLang="en-US" sz="1400">
            <a:solidFill>
              <a:schemeClr val="tx2">
                <a:lumMod val="20000"/>
                <a:lumOff val="80000"/>
              </a:schemeClr>
            </a:solidFill>
          </a:endParaRPr>
        </a:p>
      </dgm:t>
    </dgm:pt>
    <dgm:pt modelId="{03B414E0-2030-4293-8396-5E7BBA60E042}">
      <dgm:prSet phldrT="[文本]" custT="1"/>
      <dgm:spPr>
        <a:noFill/>
        <a:ln w="25400">
          <a:solidFill>
            <a:schemeClr val="bg1"/>
          </a:solidFill>
        </a:ln>
      </dgm:spPr>
      <dgm:t>
        <a:bodyPr anchor="ctr" anchorCtr="0"/>
        <a:lstStyle/>
        <a:p>
          <a:r>
            <a:rPr lang="en-US" altLang="zh-CN" sz="1400" dirty="0" smtClean="0">
              <a:solidFill>
                <a:schemeClr val="tx2">
                  <a:lumMod val="20000"/>
                  <a:lumOff val="80000"/>
                </a:schemeClr>
              </a:solidFill>
            </a:rPr>
            <a:t>Occlusion Portal Construction</a:t>
          </a:r>
          <a:endParaRPr lang="zh-CN" altLang="en-US" sz="1400" dirty="0">
            <a:solidFill>
              <a:schemeClr val="tx2">
                <a:lumMod val="20000"/>
                <a:lumOff val="80000"/>
              </a:schemeClr>
            </a:solidFill>
          </a:endParaRPr>
        </a:p>
      </dgm:t>
    </dgm:pt>
    <dgm:pt modelId="{4BED4ECC-0503-477B-AB94-8BAD934D3B89}" type="parTrans" cxnId="{778A921A-C262-45BA-8523-8C0514F1433D}">
      <dgm:prSet/>
      <dgm:spPr/>
      <dgm:t>
        <a:bodyPr/>
        <a:lstStyle/>
        <a:p>
          <a:endParaRPr lang="zh-CN" altLang="en-US" sz="1400">
            <a:solidFill>
              <a:schemeClr val="tx2">
                <a:lumMod val="20000"/>
                <a:lumOff val="80000"/>
              </a:schemeClr>
            </a:solidFill>
          </a:endParaRPr>
        </a:p>
      </dgm:t>
    </dgm:pt>
    <dgm:pt modelId="{8394CE82-5FA6-4EDA-8656-210B74C34C9D}" type="sibTrans" cxnId="{778A921A-C262-45BA-8523-8C0514F1433D}">
      <dgm:prSet custT="1"/>
      <dgm:spPr/>
      <dgm:t>
        <a:bodyPr/>
        <a:lstStyle/>
        <a:p>
          <a:endParaRPr lang="zh-CN" altLang="en-US" sz="1400">
            <a:solidFill>
              <a:schemeClr val="tx2">
                <a:lumMod val="20000"/>
                <a:lumOff val="80000"/>
              </a:schemeClr>
            </a:solidFill>
          </a:endParaRPr>
        </a:p>
      </dgm:t>
    </dgm:pt>
    <dgm:pt modelId="{719D7D4A-36D6-493C-A6FC-2A83C70BCBF2}">
      <dgm:prSet phldrT="[文本]" custT="1"/>
      <dgm:spPr>
        <a:noFill/>
        <a:ln w="25400">
          <a:solidFill>
            <a:schemeClr val="bg1"/>
          </a:solidFill>
        </a:ln>
      </dgm:spPr>
      <dgm:t>
        <a:bodyPr anchor="ctr" anchorCtr="0"/>
        <a:lstStyle/>
        <a:p>
          <a:r>
            <a:rPr lang="en-US" altLang="zh-CN" sz="1400" dirty="0" smtClean="0">
              <a:solidFill>
                <a:schemeClr val="tx2">
                  <a:lumMod val="20000"/>
                  <a:lumOff val="80000"/>
                </a:schemeClr>
              </a:solidFill>
            </a:rPr>
            <a:t>Graph Camera Construction</a:t>
          </a:r>
          <a:endParaRPr lang="zh-CN" altLang="en-US" sz="1400" dirty="0">
            <a:solidFill>
              <a:schemeClr val="tx2">
                <a:lumMod val="20000"/>
                <a:lumOff val="80000"/>
              </a:schemeClr>
            </a:solidFill>
          </a:endParaRPr>
        </a:p>
      </dgm:t>
    </dgm:pt>
    <dgm:pt modelId="{84B4CB67-CB6A-476B-ACDF-FC78F67E474D}" type="parTrans" cxnId="{A283528F-126B-42D0-953F-C3A96FCBCB96}">
      <dgm:prSet/>
      <dgm:spPr/>
      <dgm:t>
        <a:bodyPr/>
        <a:lstStyle/>
        <a:p>
          <a:endParaRPr lang="zh-CN" altLang="en-US" sz="1400">
            <a:solidFill>
              <a:schemeClr val="tx2">
                <a:lumMod val="20000"/>
                <a:lumOff val="80000"/>
              </a:schemeClr>
            </a:solidFill>
          </a:endParaRPr>
        </a:p>
      </dgm:t>
    </dgm:pt>
    <dgm:pt modelId="{A07782AF-CF11-4BAE-B877-B9864F763DC7}" type="sibTrans" cxnId="{A283528F-126B-42D0-953F-C3A96FCBCB96}">
      <dgm:prSet custT="1"/>
      <dgm:spPr/>
      <dgm:t>
        <a:bodyPr/>
        <a:lstStyle/>
        <a:p>
          <a:endParaRPr lang="zh-CN" altLang="en-US" sz="1400">
            <a:solidFill>
              <a:schemeClr val="tx2">
                <a:lumMod val="20000"/>
                <a:lumOff val="80000"/>
              </a:schemeClr>
            </a:solidFill>
          </a:endParaRPr>
        </a:p>
      </dgm:t>
    </dgm:pt>
    <dgm:pt modelId="{2C9DF99D-7809-4A85-B419-D83385CF8DC0}">
      <dgm:prSet phldrT="[文本]" custT="1"/>
      <dgm:spPr>
        <a:noFill/>
        <a:ln w="25400">
          <a:solidFill>
            <a:schemeClr val="bg1"/>
          </a:solidFill>
        </a:ln>
      </dgm:spPr>
      <dgm:t>
        <a:bodyPr anchor="ctr" anchorCtr="0"/>
        <a:lstStyle/>
        <a:p>
          <a:r>
            <a:rPr lang="en-US" altLang="zh-CN" sz="1400" dirty="0" smtClean="0">
              <a:solidFill>
                <a:schemeClr val="tx2">
                  <a:lumMod val="20000"/>
                  <a:lumOff val="80000"/>
                </a:schemeClr>
              </a:solidFill>
            </a:rPr>
            <a:t>Occlusion Portal Visualization</a:t>
          </a:r>
          <a:endParaRPr lang="zh-CN" altLang="en-US" sz="1400" dirty="0">
            <a:solidFill>
              <a:schemeClr val="tx2">
                <a:lumMod val="20000"/>
                <a:lumOff val="80000"/>
              </a:schemeClr>
            </a:solidFill>
          </a:endParaRPr>
        </a:p>
      </dgm:t>
    </dgm:pt>
    <dgm:pt modelId="{4A1F9E28-A73D-42E1-91F9-556964D9F1C0}" type="parTrans" cxnId="{625325B0-837A-4B22-970D-2B622B5B14B3}">
      <dgm:prSet/>
      <dgm:spPr/>
      <dgm:t>
        <a:bodyPr/>
        <a:lstStyle/>
        <a:p>
          <a:endParaRPr lang="zh-CN" altLang="en-US" sz="1400">
            <a:solidFill>
              <a:schemeClr val="tx2">
                <a:lumMod val="20000"/>
                <a:lumOff val="80000"/>
              </a:schemeClr>
            </a:solidFill>
          </a:endParaRPr>
        </a:p>
      </dgm:t>
    </dgm:pt>
    <dgm:pt modelId="{A641FA93-BC26-48F2-BFB6-998479A06625}" type="sibTrans" cxnId="{625325B0-837A-4B22-970D-2B622B5B14B3}">
      <dgm:prSet custT="1"/>
      <dgm:spPr/>
      <dgm:t>
        <a:bodyPr/>
        <a:lstStyle/>
        <a:p>
          <a:endParaRPr lang="zh-CN" altLang="en-US" sz="1400">
            <a:solidFill>
              <a:schemeClr val="tx2">
                <a:lumMod val="20000"/>
                <a:lumOff val="80000"/>
              </a:schemeClr>
            </a:solidFill>
          </a:endParaRPr>
        </a:p>
      </dgm:t>
    </dgm:pt>
    <dgm:pt modelId="{30625B09-4906-4703-AF27-FAE74D6385A3}">
      <dgm:prSet phldrT="[文本]" custT="1"/>
      <dgm:spPr>
        <a:solidFill>
          <a:schemeClr val="bg2">
            <a:lumMod val="25000"/>
          </a:schemeClr>
        </a:solidFill>
        <a:ln w="25400">
          <a:solidFill>
            <a:schemeClr val="bg1"/>
          </a:solidFill>
        </a:ln>
      </dgm:spPr>
      <dgm:t>
        <a:bodyPr anchor="ctr" anchorCtr="0"/>
        <a:lstStyle/>
        <a:p>
          <a:r>
            <a:rPr lang="en-US" altLang="zh-CN" sz="1400" dirty="0" smtClean="0">
              <a:solidFill>
                <a:schemeClr val="tx2">
                  <a:lumMod val="20000"/>
                  <a:lumOff val="80000"/>
                </a:schemeClr>
              </a:solidFill>
            </a:rPr>
            <a:t>Multi-perspective Rendering</a:t>
          </a:r>
          <a:endParaRPr lang="zh-CN" altLang="en-US" sz="1400" dirty="0">
            <a:solidFill>
              <a:schemeClr val="tx2">
                <a:lumMod val="20000"/>
                <a:lumOff val="80000"/>
              </a:schemeClr>
            </a:solidFill>
          </a:endParaRPr>
        </a:p>
      </dgm:t>
    </dgm:pt>
    <dgm:pt modelId="{9DBF0B02-EF7B-4901-AF4F-037D54789727}" type="parTrans" cxnId="{4787ED25-685B-4B85-BA69-7DC2AE80DD5F}">
      <dgm:prSet/>
      <dgm:spPr/>
      <dgm:t>
        <a:bodyPr/>
        <a:lstStyle/>
        <a:p>
          <a:endParaRPr lang="zh-CN" altLang="en-US" sz="1400">
            <a:solidFill>
              <a:schemeClr val="tx2">
                <a:lumMod val="20000"/>
                <a:lumOff val="80000"/>
              </a:schemeClr>
            </a:solidFill>
          </a:endParaRPr>
        </a:p>
      </dgm:t>
    </dgm:pt>
    <dgm:pt modelId="{C1889C4F-0592-4F81-AAD2-4D815D11C12F}" type="sibTrans" cxnId="{4787ED25-685B-4B85-BA69-7DC2AE80DD5F}">
      <dgm:prSet/>
      <dgm:spPr/>
      <dgm:t>
        <a:bodyPr/>
        <a:lstStyle/>
        <a:p>
          <a:endParaRPr lang="zh-CN" altLang="en-US" sz="1400">
            <a:solidFill>
              <a:schemeClr val="tx2">
                <a:lumMod val="20000"/>
                <a:lumOff val="80000"/>
              </a:schemeClr>
            </a:solidFill>
          </a:endParaRPr>
        </a:p>
      </dgm:t>
    </dgm:pt>
    <dgm:pt modelId="{25E23C8D-A0EB-4726-B552-A888607BC0F5}" type="pres">
      <dgm:prSet presAssocID="{0E6E17A0-125F-4CE2-BDD1-470DB6B25345}" presName="diagram" presStyleCnt="0">
        <dgm:presLayoutVars>
          <dgm:dir/>
          <dgm:resizeHandles val="exact"/>
        </dgm:presLayoutVars>
      </dgm:prSet>
      <dgm:spPr/>
      <dgm:t>
        <a:bodyPr/>
        <a:lstStyle/>
        <a:p>
          <a:endParaRPr lang="zh-CN" altLang="en-US"/>
        </a:p>
      </dgm:t>
    </dgm:pt>
    <dgm:pt modelId="{E135E00B-5786-4457-9F9C-F64D01E75BE3}" type="pres">
      <dgm:prSet presAssocID="{E50F9ABB-DA49-42F6-8D71-56B81838481E}" presName="node" presStyleLbl="node1" presStyleIdx="0" presStyleCnt="6" custScaleX="197825" custScaleY="289642">
        <dgm:presLayoutVars>
          <dgm:bulletEnabled val="1"/>
        </dgm:presLayoutVars>
      </dgm:prSet>
      <dgm:spPr/>
      <dgm:t>
        <a:bodyPr/>
        <a:lstStyle/>
        <a:p>
          <a:endParaRPr lang="zh-CN" altLang="en-US"/>
        </a:p>
      </dgm:t>
    </dgm:pt>
    <dgm:pt modelId="{1F7E2227-C6BB-4FD2-BA09-C5FF7A05E668}" type="pres">
      <dgm:prSet presAssocID="{77267FDA-D304-43BD-8357-5CFCC0201C21}" presName="sibTrans" presStyleLbl="sibTrans2D1" presStyleIdx="0" presStyleCnt="5"/>
      <dgm:spPr/>
      <dgm:t>
        <a:bodyPr/>
        <a:lstStyle/>
        <a:p>
          <a:endParaRPr lang="zh-CN" altLang="en-US"/>
        </a:p>
      </dgm:t>
    </dgm:pt>
    <dgm:pt modelId="{5CDB7BCF-0131-49D3-8DE5-7FE9FDC9471F}" type="pres">
      <dgm:prSet presAssocID="{77267FDA-D304-43BD-8357-5CFCC0201C21}" presName="connectorText" presStyleLbl="sibTrans2D1" presStyleIdx="0" presStyleCnt="5"/>
      <dgm:spPr/>
      <dgm:t>
        <a:bodyPr/>
        <a:lstStyle/>
        <a:p>
          <a:endParaRPr lang="zh-CN" altLang="en-US"/>
        </a:p>
      </dgm:t>
    </dgm:pt>
    <dgm:pt modelId="{73155BEB-BF68-4893-993E-F604DBA61B0D}" type="pres">
      <dgm:prSet presAssocID="{6CA4EEDB-1F60-4BD6-85C9-AE3A1E8A3C1F}" presName="node" presStyleLbl="node1" presStyleIdx="1" presStyleCnt="6" custScaleX="197825" custScaleY="289642">
        <dgm:presLayoutVars>
          <dgm:bulletEnabled val="1"/>
        </dgm:presLayoutVars>
      </dgm:prSet>
      <dgm:spPr/>
      <dgm:t>
        <a:bodyPr/>
        <a:lstStyle/>
        <a:p>
          <a:endParaRPr lang="zh-CN" altLang="en-US"/>
        </a:p>
      </dgm:t>
    </dgm:pt>
    <dgm:pt modelId="{6D861FC3-8E2C-4C62-8ABA-BDF1FD3A7D40}" type="pres">
      <dgm:prSet presAssocID="{7C526772-B18E-4754-8161-09AD48AEB254}" presName="sibTrans" presStyleLbl="sibTrans2D1" presStyleIdx="1" presStyleCnt="5"/>
      <dgm:spPr/>
      <dgm:t>
        <a:bodyPr/>
        <a:lstStyle/>
        <a:p>
          <a:endParaRPr lang="zh-CN" altLang="en-US"/>
        </a:p>
      </dgm:t>
    </dgm:pt>
    <dgm:pt modelId="{0BA8B33D-E59A-42A7-A454-3CFF41D76CAC}" type="pres">
      <dgm:prSet presAssocID="{7C526772-B18E-4754-8161-09AD48AEB254}" presName="connectorText" presStyleLbl="sibTrans2D1" presStyleIdx="1" presStyleCnt="5"/>
      <dgm:spPr/>
      <dgm:t>
        <a:bodyPr/>
        <a:lstStyle/>
        <a:p>
          <a:endParaRPr lang="zh-CN" altLang="en-US"/>
        </a:p>
      </dgm:t>
    </dgm:pt>
    <dgm:pt modelId="{4B8541CE-38D1-4806-8F1C-72681B3A1E72}" type="pres">
      <dgm:prSet presAssocID="{03B414E0-2030-4293-8396-5E7BBA60E042}" presName="node" presStyleLbl="node1" presStyleIdx="2" presStyleCnt="6" custScaleX="197825" custScaleY="289642">
        <dgm:presLayoutVars>
          <dgm:bulletEnabled val="1"/>
        </dgm:presLayoutVars>
      </dgm:prSet>
      <dgm:spPr/>
      <dgm:t>
        <a:bodyPr/>
        <a:lstStyle/>
        <a:p>
          <a:endParaRPr lang="zh-CN" altLang="en-US"/>
        </a:p>
      </dgm:t>
    </dgm:pt>
    <dgm:pt modelId="{EAC86881-C866-4685-AEA1-06E5897EFABB}" type="pres">
      <dgm:prSet presAssocID="{8394CE82-5FA6-4EDA-8656-210B74C34C9D}" presName="sibTrans" presStyleLbl="sibTrans2D1" presStyleIdx="2" presStyleCnt="5"/>
      <dgm:spPr/>
      <dgm:t>
        <a:bodyPr/>
        <a:lstStyle/>
        <a:p>
          <a:endParaRPr lang="zh-CN" altLang="en-US"/>
        </a:p>
      </dgm:t>
    </dgm:pt>
    <dgm:pt modelId="{A71D49BD-B65E-4B0C-81DE-98E6E99EB1E4}" type="pres">
      <dgm:prSet presAssocID="{8394CE82-5FA6-4EDA-8656-210B74C34C9D}" presName="connectorText" presStyleLbl="sibTrans2D1" presStyleIdx="2" presStyleCnt="5"/>
      <dgm:spPr/>
      <dgm:t>
        <a:bodyPr/>
        <a:lstStyle/>
        <a:p>
          <a:endParaRPr lang="zh-CN" altLang="en-US"/>
        </a:p>
      </dgm:t>
    </dgm:pt>
    <dgm:pt modelId="{E5942B49-ACBE-4465-8332-CC72140578E8}" type="pres">
      <dgm:prSet presAssocID="{719D7D4A-36D6-493C-A6FC-2A83C70BCBF2}" presName="node" presStyleLbl="node1" presStyleIdx="3" presStyleCnt="6" custScaleX="197825" custScaleY="289642">
        <dgm:presLayoutVars>
          <dgm:bulletEnabled val="1"/>
        </dgm:presLayoutVars>
      </dgm:prSet>
      <dgm:spPr/>
      <dgm:t>
        <a:bodyPr/>
        <a:lstStyle/>
        <a:p>
          <a:endParaRPr lang="zh-CN" altLang="en-US"/>
        </a:p>
      </dgm:t>
    </dgm:pt>
    <dgm:pt modelId="{FC268087-A4B7-43AF-BFEA-46070B510838}" type="pres">
      <dgm:prSet presAssocID="{A07782AF-CF11-4BAE-B877-B9864F763DC7}" presName="sibTrans" presStyleLbl="sibTrans2D1" presStyleIdx="3" presStyleCnt="5"/>
      <dgm:spPr/>
      <dgm:t>
        <a:bodyPr/>
        <a:lstStyle/>
        <a:p>
          <a:endParaRPr lang="zh-CN" altLang="en-US"/>
        </a:p>
      </dgm:t>
    </dgm:pt>
    <dgm:pt modelId="{4141AB36-15BC-4A67-8214-FDFD8D7EE351}" type="pres">
      <dgm:prSet presAssocID="{A07782AF-CF11-4BAE-B877-B9864F763DC7}" presName="connectorText" presStyleLbl="sibTrans2D1" presStyleIdx="3" presStyleCnt="5"/>
      <dgm:spPr/>
      <dgm:t>
        <a:bodyPr/>
        <a:lstStyle/>
        <a:p>
          <a:endParaRPr lang="zh-CN" altLang="en-US"/>
        </a:p>
      </dgm:t>
    </dgm:pt>
    <dgm:pt modelId="{3AAC3ED3-8703-4E84-9305-F78EF02F51AC}" type="pres">
      <dgm:prSet presAssocID="{2C9DF99D-7809-4A85-B419-D83385CF8DC0}" presName="node" presStyleLbl="node1" presStyleIdx="4" presStyleCnt="6" custScaleX="197825" custScaleY="289642">
        <dgm:presLayoutVars>
          <dgm:bulletEnabled val="1"/>
        </dgm:presLayoutVars>
      </dgm:prSet>
      <dgm:spPr/>
      <dgm:t>
        <a:bodyPr/>
        <a:lstStyle/>
        <a:p>
          <a:endParaRPr lang="zh-CN" altLang="en-US"/>
        </a:p>
      </dgm:t>
    </dgm:pt>
    <dgm:pt modelId="{AEBF6A11-58D2-4FED-8644-C41A5B815E1C}" type="pres">
      <dgm:prSet presAssocID="{A641FA93-BC26-48F2-BFB6-998479A06625}" presName="sibTrans" presStyleLbl="sibTrans2D1" presStyleIdx="4" presStyleCnt="5"/>
      <dgm:spPr/>
      <dgm:t>
        <a:bodyPr/>
        <a:lstStyle/>
        <a:p>
          <a:endParaRPr lang="zh-CN" altLang="en-US"/>
        </a:p>
      </dgm:t>
    </dgm:pt>
    <dgm:pt modelId="{34BF25A3-4A82-4896-B9AF-79F77046B1B7}" type="pres">
      <dgm:prSet presAssocID="{A641FA93-BC26-48F2-BFB6-998479A06625}" presName="connectorText" presStyleLbl="sibTrans2D1" presStyleIdx="4" presStyleCnt="5"/>
      <dgm:spPr/>
      <dgm:t>
        <a:bodyPr/>
        <a:lstStyle/>
        <a:p>
          <a:endParaRPr lang="zh-CN" altLang="en-US"/>
        </a:p>
      </dgm:t>
    </dgm:pt>
    <dgm:pt modelId="{5D8F9316-43E3-4F8C-83F9-49FBFC26DF09}" type="pres">
      <dgm:prSet presAssocID="{30625B09-4906-4703-AF27-FAE74D6385A3}" presName="node" presStyleLbl="node1" presStyleIdx="5" presStyleCnt="6" custScaleX="197825" custScaleY="289642">
        <dgm:presLayoutVars>
          <dgm:bulletEnabled val="1"/>
        </dgm:presLayoutVars>
      </dgm:prSet>
      <dgm:spPr/>
      <dgm:t>
        <a:bodyPr/>
        <a:lstStyle/>
        <a:p>
          <a:endParaRPr lang="zh-CN" altLang="en-US"/>
        </a:p>
      </dgm:t>
    </dgm:pt>
  </dgm:ptLst>
  <dgm:cxnLst>
    <dgm:cxn modelId="{3B197C3D-0750-482D-B50D-DCA577CCCB85}" type="presOf" srcId="{E50F9ABB-DA49-42F6-8D71-56B81838481E}" destId="{E135E00B-5786-4457-9F9C-F64D01E75BE3}" srcOrd="0" destOrd="0" presId="urn:microsoft.com/office/officeart/2005/8/layout/process5"/>
    <dgm:cxn modelId="{C3289EA9-E87B-4F00-9A64-34CB7FAA153C}" srcId="{0E6E17A0-125F-4CE2-BDD1-470DB6B25345}" destId="{E50F9ABB-DA49-42F6-8D71-56B81838481E}" srcOrd="0" destOrd="0" parTransId="{395305B7-935C-4378-AD7A-5177F20AD0AB}" sibTransId="{77267FDA-D304-43BD-8357-5CFCC0201C21}"/>
    <dgm:cxn modelId="{039FD49D-052D-41B2-924E-9BCCCAA5B9E3}" type="presOf" srcId="{8394CE82-5FA6-4EDA-8656-210B74C34C9D}" destId="{EAC86881-C866-4685-AEA1-06E5897EFABB}" srcOrd="0" destOrd="0" presId="urn:microsoft.com/office/officeart/2005/8/layout/process5"/>
    <dgm:cxn modelId="{7FF1A782-DB15-41E6-85DD-DAEA40DFD341}" srcId="{0E6E17A0-125F-4CE2-BDD1-470DB6B25345}" destId="{6CA4EEDB-1F60-4BD6-85C9-AE3A1E8A3C1F}" srcOrd="1" destOrd="0" parTransId="{EC25AB01-E0C8-4F27-8EAB-B1EF90567139}" sibTransId="{7C526772-B18E-4754-8161-09AD48AEB254}"/>
    <dgm:cxn modelId="{877EE483-A9C6-4D38-801F-F613E0B1BBF1}" type="presOf" srcId="{A07782AF-CF11-4BAE-B877-B9864F763DC7}" destId="{4141AB36-15BC-4A67-8214-FDFD8D7EE351}" srcOrd="1" destOrd="0" presId="urn:microsoft.com/office/officeart/2005/8/layout/process5"/>
    <dgm:cxn modelId="{AAD59EE3-BC0D-46D2-992C-99E0A711485E}" type="presOf" srcId="{719D7D4A-36D6-493C-A6FC-2A83C70BCBF2}" destId="{E5942B49-ACBE-4465-8332-CC72140578E8}" srcOrd="0" destOrd="0" presId="urn:microsoft.com/office/officeart/2005/8/layout/process5"/>
    <dgm:cxn modelId="{A8D2D624-E8AF-4BEA-AFEB-02CA1DB8638C}" type="presOf" srcId="{2C9DF99D-7809-4A85-B419-D83385CF8DC0}" destId="{3AAC3ED3-8703-4E84-9305-F78EF02F51AC}" srcOrd="0" destOrd="0" presId="urn:microsoft.com/office/officeart/2005/8/layout/process5"/>
    <dgm:cxn modelId="{4787ED25-685B-4B85-BA69-7DC2AE80DD5F}" srcId="{0E6E17A0-125F-4CE2-BDD1-470DB6B25345}" destId="{30625B09-4906-4703-AF27-FAE74D6385A3}" srcOrd="5" destOrd="0" parTransId="{9DBF0B02-EF7B-4901-AF4F-037D54789727}" sibTransId="{C1889C4F-0592-4F81-AAD2-4D815D11C12F}"/>
    <dgm:cxn modelId="{22199EEE-E71B-438E-B4B9-2C45CF7BF80B}" type="presOf" srcId="{0E6E17A0-125F-4CE2-BDD1-470DB6B25345}" destId="{25E23C8D-A0EB-4726-B552-A888607BC0F5}" srcOrd="0" destOrd="0" presId="urn:microsoft.com/office/officeart/2005/8/layout/process5"/>
    <dgm:cxn modelId="{7F7A1F27-EA95-4CF0-A78B-F797AA53C7FB}" type="presOf" srcId="{A07782AF-CF11-4BAE-B877-B9864F763DC7}" destId="{FC268087-A4B7-43AF-BFEA-46070B510838}" srcOrd="0" destOrd="0" presId="urn:microsoft.com/office/officeart/2005/8/layout/process5"/>
    <dgm:cxn modelId="{CB8F8D62-1769-4DCE-88A4-828216FB414D}" type="presOf" srcId="{77267FDA-D304-43BD-8357-5CFCC0201C21}" destId="{5CDB7BCF-0131-49D3-8DE5-7FE9FDC9471F}" srcOrd="1" destOrd="0" presId="urn:microsoft.com/office/officeart/2005/8/layout/process5"/>
    <dgm:cxn modelId="{56400268-A5C5-48D9-A2DA-A195A5A8ABF1}" type="presOf" srcId="{03B414E0-2030-4293-8396-5E7BBA60E042}" destId="{4B8541CE-38D1-4806-8F1C-72681B3A1E72}" srcOrd="0" destOrd="0" presId="urn:microsoft.com/office/officeart/2005/8/layout/process5"/>
    <dgm:cxn modelId="{11588E7C-BDFE-4877-BB51-E98D8A1C2ECC}" type="presOf" srcId="{7C526772-B18E-4754-8161-09AD48AEB254}" destId="{6D861FC3-8E2C-4C62-8ABA-BDF1FD3A7D40}" srcOrd="0" destOrd="0" presId="urn:microsoft.com/office/officeart/2005/8/layout/process5"/>
    <dgm:cxn modelId="{F7D309D9-46B5-4253-8C5B-33C4F32ADCCA}" type="presOf" srcId="{30625B09-4906-4703-AF27-FAE74D6385A3}" destId="{5D8F9316-43E3-4F8C-83F9-49FBFC26DF09}" srcOrd="0" destOrd="0" presId="urn:microsoft.com/office/officeart/2005/8/layout/process5"/>
    <dgm:cxn modelId="{26EDF523-5631-4C79-B5B7-C3ADA5C947CA}" type="presOf" srcId="{6CA4EEDB-1F60-4BD6-85C9-AE3A1E8A3C1F}" destId="{73155BEB-BF68-4893-993E-F604DBA61B0D}" srcOrd="0" destOrd="0" presId="urn:microsoft.com/office/officeart/2005/8/layout/process5"/>
    <dgm:cxn modelId="{78ED5D83-F534-4479-BF29-7CA7F48DF5CA}" type="presOf" srcId="{77267FDA-D304-43BD-8357-5CFCC0201C21}" destId="{1F7E2227-C6BB-4FD2-BA09-C5FF7A05E668}" srcOrd="0" destOrd="0" presId="urn:microsoft.com/office/officeart/2005/8/layout/process5"/>
    <dgm:cxn modelId="{2898DAFE-1A74-459F-AEDA-7A92F34484A0}" type="presOf" srcId="{8394CE82-5FA6-4EDA-8656-210B74C34C9D}" destId="{A71D49BD-B65E-4B0C-81DE-98E6E99EB1E4}" srcOrd="1" destOrd="0" presId="urn:microsoft.com/office/officeart/2005/8/layout/process5"/>
    <dgm:cxn modelId="{778A921A-C262-45BA-8523-8C0514F1433D}" srcId="{0E6E17A0-125F-4CE2-BDD1-470DB6B25345}" destId="{03B414E0-2030-4293-8396-5E7BBA60E042}" srcOrd="2" destOrd="0" parTransId="{4BED4ECC-0503-477B-AB94-8BAD934D3B89}" sibTransId="{8394CE82-5FA6-4EDA-8656-210B74C34C9D}"/>
    <dgm:cxn modelId="{A283528F-126B-42D0-953F-C3A96FCBCB96}" srcId="{0E6E17A0-125F-4CE2-BDD1-470DB6B25345}" destId="{719D7D4A-36D6-493C-A6FC-2A83C70BCBF2}" srcOrd="3" destOrd="0" parTransId="{84B4CB67-CB6A-476B-ACDF-FC78F67E474D}" sibTransId="{A07782AF-CF11-4BAE-B877-B9864F763DC7}"/>
    <dgm:cxn modelId="{E5ACA5FE-0A99-4C82-AFB6-F76471B9E44D}" type="presOf" srcId="{A641FA93-BC26-48F2-BFB6-998479A06625}" destId="{AEBF6A11-58D2-4FED-8644-C41A5B815E1C}" srcOrd="0" destOrd="0" presId="urn:microsoft.com/office/officeart/2005/8/layout/process5"/>
    <dgm:cxn modelId="{FF28AF9B-13ED-4896-B68E-35EFACFF9691}" type="presOf" srcId="{A641FA93-BC26-48F2-BFB6-998479A06625}" destId="{34BF25A3-4A82-4896-B9AF-79F77046B1B7}" srcOrd="1" destOrd="0" presId="urn:microsoft.com/office/officeart/2005/8/layout/process5"/>
    <dgm:cxn modelId="{7E9E4F34-56C4-4D55-BA2B-7A1490287A8B}" type="presOf" srcId="{7C526772-B18E-4754-8161-09AD48AEB254}" destId="{0BA8B33D-E59A-42A7-A454-3CFF41D76CAC}" srcOrd="1" destOrd="0" presId="urn:microsoft.com/office/officeart/2005/8/layout/process5"/>
    <dgm:cxn modelId="{625325B0-837A-4B22-970D-2B622B5B14B3}" srcId="{0E6E17A0-125F-4CE2-BDD1-470DB6B25345}" destId="{2C9DF99D-7809-4A85-B419-D83385CF8DC0}" srcOrd="4" destOrd="0" parTransId="{4A1F9E28-A73D-42E1-91F9-556964D9F1C0}" sibTransId="{A641FA93-BC26-48F2-BFB6-998479A06625}"/>
    <dgm:cxn modelId="{4899EA9D-C695-4BE4-A779-63666E5C1E72}" type="presParOf" srcId="{25E23C8D-A0EB-4726-B552-A888607BC0F5}" destId="{E135E00B-5786-4457-9F9C-F64D01E75BE3}" srcOrd="0" destOrd="0" presId="urn:microsoft.com/office/officeart/2005/8/layout/process5"/>
    <dgm:cxn modelId="{A9AEAC25-F0B6-456E-828C-694DA5D68997}" type="presParOf" srcId="{25E23C8D-A0EB-4726-B552-A888607BC0F5}" destId="{1F7E2227-C6BB-4FD2-BA09-C5FF7A05E668}" srcOrd="1" destOrd="0" presId="urn:microsoft.com/office/officeart/2005/8/layout/process5"/>
    <dgm:cxn modelId="{3023373C-B995-427F-A442-7A75447BA79C}" type="presParOf" srcId="{1F7E2227-C6BB-4FD2-BA09-C5FF7A05E668}" destId="{5CDB7BCF-0131-49D3-8DE5-7FE9FDC9471F}" srcOrd="0" destOrd="0" presId="urn:microsoft.com/office/officeart/2005/8/layout/process5"/>
    <dgm:cxn modelId="{EA3198EB-4633-4850-B846-EA0F9BF0E4DD}" type="presParOf" srcId="{25E23C8D-A0EB-4726-B552-A888607BC0F5}" destId="{73155BEB-BF68-4893-993E-F604DBA61B0D}" srcOrd="2" destOrd="0" presId="urn:microsoft.com/office/officeart/2005/8/layout/process5"/>
    <dgm:cxn modelId="{7DC0385D-EA1A-4A45-A7A9-AC3A94614A72}" type="presParOf" srcId="{25E23C8D-A0EB-4726-B552-A888607BC0F5}" destId="{6D861FC3-8E2C-4C62-8ABA-BDF1FD3A7D40}" srcOrd="3" destOrd="0" presId="urn:microsoft.com/office/officeart/2005/8/layout/process5"/>
    <dgm:cxn modelId="{49E087EE-35A5-4E75-B4A5-1A3BDE44AA2B}" type="presParOf" srcId="{6D861FC3-8E2C-4C62-8ABA-BDF1FD3A7D40}" destId="{0BA8B33D-E59A-42A7-A454-3CFF41D76CAC}" srcOrd="0" destOrd="0" presId="urn:microsoft.com/office/officeart/2005/8/layout/process5"/>
    <dgm:cxn modelId="{D2B1BA76-03C2-4819-8C72-3FCBDB244C3B}" type="presParOf" srcId="{25E23C8D-A0EB-4726-B552-A888607BC0F5}" destId="{4B8541CE-38D1-4806-8F1C-72681B3A1E72}" srcOrd="4" destOrd="0" presId="urn:microsoft.com/office/officeart/2005/8/layout/process5"/>
    <dgm:cxn modelId="{0447AD3E-2328-46B4-A5B4-B10A4B9317C2}" type="presParOf" srcId="{25E23C8D-A0EB-4726-B552-A888607BC0F5}" destId="{EAC86881-C866-4685-AEA1-06E5897EFABB}" srcOrd="5" destOrd="0" presId="urn:microsoft.com/office/officeart/2005/8/layout/process5"/>
    <dgm:cxn modelId="{97015C04-FFF8-4029-B5C6-0703AF839F79}" type="presParOf" srcId="{EAC86881-C866-4685-AEA1-06E5897EFABB}" destId="{A71D49BD-B65E-4B0C-81DE-98E6E99EB1E4}" srcOrd="0" destOrd="0" presId="urn:microsoft.com/office/officeart/2005/8/layout/process5"/>
    <dgm:cxn modelId="{5C3E3D30-B64E-4266-93E5-1328B74DB79B}" type="presParOf" srcId="{25E23C8D-A0EB-4726-B552-A888607BC0F5}" destId="{E5942B49-ACBE-4465-8332-CC72140578E8}" srcOrd="6" destOrd="0" presId="urn:microsoft.com/office/officeart/2005/8/layout/process5"/>
    <dgm:cxn modelId="{A5F3B146-E60D-4C56-B861-9A85F7275BC5}" type="presParOf" srcId="{25E23C8D-A0EB-4726-B552-A888607BC0F5}" destId="{FC268087-A4B7-43AF-BFEA-46070B510838}" srcOrd="7" destOrd="0" presId="urn:microsoft.com/office/officeart/2005/8/layout/process5"/>
    <dgm:cxn modelId="{F16F41E8-F9EF-4B43-9816-2803319D5062}" type="presParOf" srcId="{FC268087-A4B7-43AF-BFEA-46070B510838}" destId="{4141AB36-15BC-4A67-8214-FDFD8D7EE351}" srcOrd="0" destOrd="0" presId="urn:microsoft.com/office/officeart/2005/8/layout/process5"/>
    <dgm:cxn modelId="{2BFD5C4E-86DC-408A-93CE-B9E71F30492E}" type="presParOf" srcId="{25E23C8D-A0EB-4726-B552-A888607BC0F5}" destId="{3AAC3ED3-8703-4E84-9305-F78EF02F51AC}" srcOrd="8" destOrd="0" presId="urn:microsoft.com/office/officeart/2005/8/layout/process5"/>
    <dgm:cxn modelId="{6A46C44A-D331-4586-917F-3EAD95F48717}" type="presParOf" srcId="{25E23C8D-A0EB-4726-B552-A888607BC0F5}" destId="{AEBF6A11-58D2-4FED-8644-C41A5B815E1C}" srcOrd="9" destOrd="0" presId="urn:microsoft.com/office/officeart/2005/8/layout/process5"/>
    <dgm:cxn modelId="{80FB912B-31F6-46DA-826D-FBEC88298388}" type="presParOf" srcId="{AEBF6A11-58D2-4FED-8644-C41A5B815E1C}" destId="{34BF25A3-4A82-4896-B9AF-79F77046B1B7}" srcOrd="0" destOrd="0" presId="urn:microsoft.com/office/officeart/2005/8/layout/process5"/>
    <dgm:cxn modelId="{62F46929-12DE-4880-9422-1F6E6FEEEA64}" type="presParOf" srcId="{25E23C8D-A0EB-4726-B552-A888607BC0F5}" destId="{5D8F9316-43E3-4F8C-83F9-49FBFC26DF09}" srcOrd="10" destOrd="0" presId="urn:microsoft.com/office/officeart/2005/8/layout/process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6C7D60-6239-4AA6-970C-EB23D682859F}">
      <dsp:nvSpPr>
        <dsp:cNvPr id="0" name=""/>
        <dsp:cNvSpPr/>
      </dsp:nvSpPr>
      <dsp:spPr>
        <a:xfrm>
          <a:off x="2431" y="0"/>
          <a:ext cx="3442854" cy="4036619"/>
        </a:xfrm>
        <a:prstGeom prst="roundRect">
          <a:avLst>
            <a:gd name="adj" fmla="val 10000"/>
          </a:avLst>
        </a:prstGeom>
        <a:noFill/>
        <a:ln w="50800" cap="flat" cmpd="sng" algn="ctr">
          <a:solidFill>
            <a:schemeClr val="lt1">
              <a:hueOff val="0"/>
              <a:satOff val="0"/>
              <a:lum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anchor="t" anchorCtr="0">
          <a:noAutofit/>
        </a:bodyPr>
        <a:lstStyle/>
        <a:p>
          <a:pPr lvl="0" algn="ctr" defTabSz="2133600">
            <a:lnSpc>
              <a:spcPct val="90000"/>
            </a:lnSpc>
            <a:spcBef>
              <a:spcPct val="0"/>
            </a:spcBef>
            <a:spcAft>
              <a:spcPct val="35000"/>
            </a:spcAft>
          </a:pPr>
          <a:r>
            <a:rPr lang="en-US" altLang="zh-CN" sz="4800" kern="1200" dirty="0" smtClean="0"/>
            <a:t>3D Scenes</a:t>
          </a:r>
          <a:endParaRPr lang="zh-CN" altLang="en-US" sz="4800" kern="1200" dirty="0"/>
        </a:p>
      </dsp:txBody>
      <dsp:txXfrm>
        <a:off x="103269" y="100838"/>
        <a:ext cx="3241178" cy="3834943"/>
      </dsp:txXfrm>
    </dsp:sp>
    <dsp:sp modelId="{3CA778E8-B2BF-4A8B-888C-A778B45AA44C}">
      <dsp:nvSpPr>
        <dsp:cNvPr id="0" name=""/>
        <dsp:cNvSpPr/>
      </dsp:nvSpPr>
      <dsp:spPr>
        <a:xfrm>
          <a:off x="3624156" y="1579395"/>
          <a:ext cx="931764" cy="877828"/>
        </a:xfrm>
        <a:prstGeom prst="rightArrow">
          <a:avLst>
            <a:gd name="adj1" fmla="val 60000"/>
            <a:gd name="adj2" fmla="val 50000"/>
          </a:avLst>
        </a:prstGeom>
        <a:solidFill>
          <a:schemeClr val="accent1">
            <a:tint val="60000"/>
            <a:hueOff val="0"/>
            <a:satOff val="0"/>
            <a:lumOff val="0"/>
          </a:schemeClr>
        </a:solidFill>
        <a:ln w="50800">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644650">
            <a:lnSpc>
              <a:spcPct val="90000"/>
            </a:lnSpc>
            <a:spcBef>
              <a:spcPct val="0"/>
            </a:spcBef>
            <a:spcAft>
              <a:spcPct val="35000"/>
            </a:spcAft>
          </a:pPr>
          <a:endParaRPr lang="zh-CN" altLang="en-US" sz="3700" kern="1200"/>
        </a:p>
      </dsp:txBody>
      <dsp:txXfrm>
        <a:off x="3624156" y="1754961"/>
        <a:ext cx="668416" cy="526696"/>
      </dsp:txXfrm>
    </dsp:sp>
    <dsp:sp modelId="{4D711800-F2A8-4789-B14E-01F21475E93B}">
      <dsp:nvSpPr>
        <dsp:cNvPr id="0" name=""/>
        <dsp:cNvSpPr/>
      </dsp:nvSpPr>
      <dsp:spPr>
        <a:xfrm>
          <a:off x="4697233" y="0"/>
          <a:ext cx="3272934" cy="4036619"/>
        </a:xfrm>
        <a:prstGeom prst="roundRect">
          <a:avLst>
            <a:gd name="adj" fmla="val 10000"/>
          </a:avLst>
        </a:prstGeom>
        <a:noFill/>
        <a:ln w="50800" cap="flat" cmpd="sng" algn="ctr">
          <a:solidFill>
            <a:schemeClr val="lt1">
              <a:hueOff val="0"/>
              <a:satOff val="0"/>
              <a:lum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anchor="t" anchorCtr="0">
          <a:noAutofit/>
        </a:bodyPr>
        <a:lstStyle/>
        <a:p>
          <a:pPr lvl="0" algn="ctr" defTabSz="2133600">
            <a:lnSpc>
              <a:spcPct val="90000"/>
            </a:lnSpc>
            <a:spcBef>
              <a:spcPct val="0"/>
            </a:spcBef>
            <a:spcAft>
              <a:spcPct val="35000"/>
            </a:spcAft>
          </a:pPr>
          <a:r>
            <a:rPr lang="en-US" altLang="zh-CN" sz="4800" kern="1200" dirty="0" smtClean="0"/>
            <a:t>Occlusions</a:t>
          </a:r>
          <a:endParaRPr lang="zh-CN" altLang="en-US" sz="4800" kern="1200" dirty="0"/>
        </a:p>
      </dsp:txBody>
      <dsp:txXfrm>
        <a:off x="4793094" y="95861"/>
        <a:ext cx="3081212" cy="384489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35E00B-5786-4457-9F9C-F64D01E75BE3}">
      <dsp:nvSpPr>
        <dsp:cNvPr id="0" name=""/>
        <dsp:cNvSpPr/>
      </dsp:nvSpPr>
      <dsp:spPr>
        <a:xfrm>
          <a:off x="129215" y="374"/>
          <a:ext cx="2610026" cy="2292854"/>
        </a:xfrm>
        <a:prstGeom prst="roundRect">
          <a:avLst>
            <a:gd name="adj" fmla="val 10000"/>
          </a:avLst>
        </a:prstGeom>
        <a:noFill/>
        <a:ln w="254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altLang="zh-CN" sz="3200" kern="1200" dirty="0" smtClean="0">
              <a:solidFill>
                <a:schemeClr val="tx2">
                  <a:lumMod val="20000"/>
                  <a:lumOff val="80000"/>
                </a:schemeClr>
              </a:solidFill>
            </a:rPr>
            <a:t>Conventional Rendering</a:t>
          </a:r>
          <a:endParaRPr lang="zh-CN" altLang="en-US" sz="3200" kern="1200" dirty="0">
            <a:solidFill>
              <a:schemeClr val="tx2">
                <a:lumMod val="20000"/>
                <a:lumOff val="80000"/>
              </a:schemeClr>
            </a:solidFill>
          </a:endParaRPr>
        </a:p>
      </dsp:txBody>
      <dsp:txXfrm>
        <a:off x="196370" y="67529"/>
        <a:ext cx="2475716" cy="2158544"/>
      </dsp:txXfrm>
    </dsp:sp>
    <dsp:sp modelId="{1F7E2227-C6BB-4FD2-BA09-C5FF7A05E668}">
      <dsp:nvSpPr>
        <dsp:cNvPr id="0" name=""/>
        <dsp:cNvSpPr/>
      </dsp:nvSpPr>
      <dsp:spPr>
        <a:xfrm>
          <a:off x="2855345" y="983200"/>
          <a:ext cx="279704" cy="32720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zh-CN" altLang="en-US" sz="1400" kern="1200">
            <a:solidFill>
              <a:schemeClr val="tx2">
                <a:lumMod val="20000"/>
                <a:lumOff val="80000"/>
              </a:schemeClr>
            </a:solidFill>
          </a:endParaRPr>
        </a:p>
      </dsp:txBody>
      <dsp:txXfrm>
        <a:off x="2855345" y="1048640"/>
        <a:ext cx="195793" cy="196321"/>
      </dsp:txXfrm>
    </dsp:sp>
    <dsp:sp modelId="{73155BEB-BF68-4893-993E-F604DBA61B0D}">
      <dsp:nvSpPr>
        <dsp:cNvPr id="0" name=""/>
        <dsp:cNvSpPr/>
      </dsp:nvSpPr>
      <dsp:spPr>
        <a:xfrm>
          <a:off x="3266986" y="374"/>
          <a:ext cx="2610026" cy="2292854"/>
        </a:xfrm>
        <a:prstGeom prst="roundRect">
          <a:avLst>
            <a:gd name="adj" fmla="val 10000"/>
          </a:avLst>
        </a:prstGeom>
        <a:noFill/>
        <a:ln w="254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altLang="zh-CN" sz="3200" kern="1200" dirty="0" smtClean="0">
              <a:solidFill>
                <a:schemeClr val="tx2">
                  <a:lumMod val="20000"/>
                  <a:lumOff val="80000"/>
                </a:schemeClr>
              </a:solidFill>
            </a:rPr>
            <a:t>Depth Discontinuity Analysis</a:t>
          </a:r>
          <a:endParaRPr lang="zh-CN" altLang="en-US" sz="3200" kern="1200" dirty="0">
            <a:solidFill>
              <a:schemeClr val="tx2">
                <a:lumMod val="20000"/>
                <a:lumOff val="80000"/>
              </a:schemeClr>
            </a:solidFill>
          </a:endParaRPr>
        </a:p>
      </dsp:txBody>
      <dsp:txXfrm>
        <a:off x="3334141" y="67529"/>
        <a:ext cx="2475716" cy="2158544"/>
      </dsp:txXfrm>
    </dsp:sp>
    <dsp:sp modelId="{6D861FC3-8E2C-4C62-8ABA-BDF1FD3A7D40}">
      <dsp:nvSpPr>
        <dsp:cNvPr id="0" name=""/>
        <dsp:cNvSpPr/>
      </dsp:nvSpPr>
      <dsp:spPr>
        <a:xfrm>
          <a:off x="5993117" y="983200"/>
          <a:ext cx="279704" cy="32720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zh-CN" altLang="en-US" sz="1400" kern="1200">
            <a:solidFill>
              <a:schemeClr val="tx2">
                <a:lumMod val="20000"/>
                <a:lumOff val="80000"/>
              </a:schemeClr>
            </a:solidFill>
          </a:endParaRPr>
        </a:p>
      </dsp:txBody>
      <dsp:txXfrm>
        <a:off x="5993117" y="1048640"/>
        <a:ext cx="195793" cy="196321"/>
      </dsp:txXfrm>
    </dsp:sp>
    <dsp:sp modelId="{4B8541CE-38D1-4806-8F1C-72681B3A1E72}">
      <dsp:nvSpPr>
        <dsp:cNvPr id="0" name=""/>
        <dsp:cNvSpPr/>
      </dsp:nvSpPr>
      <dsp:spPr>
        <a:xfrm>
          <a:off x="6404757" y="374"/>
          <a:ext cx="2610026" cy="2292854"/>
        </a:xfrm>
        <a:prstGeom prst="roundRect">
          <a:avLst>
            <a:gd name="adj" fmla="val 10000"/>
          </a:avLst>
        </a:prstGeom>
        <a:noFill/>
        <a:ln w="254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altLang="zh-CN" sz="3200" kern="1200" dirty="0" smtClean="0">
              <a:solidFill>
                <a:schemeClr val="tx2">
                  <a:lumMod val="20000"/>
                  <a:lumOff val="80000"/>
                </a:schemeClr>
              </a:solidFill>
            </a:rPr>
            <a:t>Occlusion Portal Construction</a:t>
          </a:r>
          <a:endParaRPr lang="zh-CN" altLang="en-US" sz="3200" kern="1200" dirty="0">
            <a:solidFill>
              <a:schemeClr val="tx2">
                <a:lumMod val="20000"/>
                <a:lumOff val="80000"/>
              </a:schemeClr>
            </a:solidFill>
          </a:endParaRPr>
        </a:p>
      </dsp:txBody>
      <dsp:txXfrm>
        <a:off x="6471912" y="67529"/>
        <a:ext cx="2475716" cy="2158544"/>
      </dsp:txXfrm>
    </dsp:sp>
    <dsp:sp modelId="{EAC86881-C866-4685-AEA1-06E5897EFABB}">
      <dsp:nvSpPr>
        <dsp:cNvPr id="0" name=""/>
        <dsp:cNvSpPr/>
      </dsp:nvSpPr>
      <dsp:spPr>
        <a:xfrm rot="5400000">
          <a:off x="7569918" y="2385584"/>
          <a:ext cx="279704" cy="32720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zh-CN" altLang="en-US" sz="1400" kern="1200">
            <a:solidFill>
              <a:schemeClr val="tx2">
                <a:lumMod val="20000"/>
                <a:lumOff val="80000"/>
              </a:schemeClr>
            </a:solidFill>
          </a:endParaRPr>
        </a:p>
      </dsp:txBody>
      <dsp:txXfrm rot="-5400000">
        <a:off x="7611610" y="2409333"/>
        <a:ext cx="196321" cy="195793"/>
      </dsp:txXfrm>
    </dsp:sp>
    <dsp:sp modelId="{E5942B49-ACBE-4465-8332-CC72140578E8}">
      <dsp:nvSpPr>
        <dsp:cNvPr id="0" name=""/>
        <dsp:cNvSpPr/>
      </dsp:nvSpPr>
      <dsp:spPr>
        <a:xfrm>
          <a:off x="6404757" y="2820973"/>
          <a:ext cx="2610026" cy="2292854"/>
        </a:xfrm>
        <a:prstGeom prst="roundRect">
          <a:avLst>
            <a:gd name="adj" fmla="val 10000"/>
          </a:avLst>
        </a:prstGeom>
        <a:noFill/>
        <a:ln w="254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altLang="zh-CN" sz="3200" kern="1200" dirty="0" smtClean="0">
              <a:solidFill>
                <a:schemeClr val="tx2">
                  <a:lumMod val="20000"/>
                  <a:lumOff val="80000"/>
                </a:schemeClr>
              </a:solidFill>
            </a:rPr>
            <a:t>Graph Camera Construction</a:t>
          </a:r>
          <a:endParaRPr lang="zh-CN" altLang="en-US" sz="3200" kern="1200" dirty="0">
            <a:solidFill>
              <a:schemeClr val="tx2">
                <a:lumMod val="20000"/>
                <a:lumOff val="80000"/>
              </a:schemeClr>
            </a:solidFill>
          </a:endParaRPr>
        </a:p>
      </dsp:txBody>
      <dsp:txXfrm>
        <a:off x="6471912" y="2888128"/>
        <a:ext cx="2475716" cy="2158544"/>
      </dsp:txXfrm>
    </dsp:sp>
    <dsp:sp modelId="{FC268087-A4B7-43AF-BFEA-46070B510838}">
      <dsp:nvSpPr>
        <dsp:cNvPr id="0" name=""/>
        <dsp:cNvSpPr/>
      </dsp:nvSpPr>
      <dsp:spPr>
        <a:xfrm rot="10800000">
          <a:off x="6008949" y="3803799"/>
          <a:ext cx="279704" cy="32720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zh-CN" altLang="en-US" sz="1400" kern="1200">
            <a:solidFill>
              <a:schemeClr val="tx2">
                <a:lumMod val="20000"/>
                <a:lumOff val="80000"/>
              </a:schemeClr>
            </a:solidFill>
          </a:endParaRPr>
        </a:p>
      </dsp:txBody>
      <dsp:txXfrm rot="10800000">
        <a:off x="6092860" y="3869239"/>
        <a:ext cx="195793" cy="196321"/>
      </dsp:txXfrm>
    </dsp:sp>
    <dsp:sp modelId="{3AAC3ED3-8703-4E84-9305-F78EF02F51AC}">
      <dsp:nvSpPr>
        <dsp:cNvPr id="0" name=""/>
        <dsp:cNvSpPr/>
      </dsp:nvSpPr>
      <dsp:spPr>
        <a:xfrm>
          <a:off x="3266986" y="2820973"/>
          <a:ext cx="2610026" cy="2292854"/>
        </a:xfrm>
        <a:prstGeom prst="roundRect">
          <a:avLst>
            <a:gd name="adj" fmla="val 10000"/>
          </a:avLst>
        </a:prstGeom>
        <a:noFill/>
        <a:ln w="254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altLang="zh-CN" sz="3200" kern="1200" dirty="0" smtClean="0">
              <a:solidFill>
                <a:schemeClr val="tx2">
                  <a:lumMod val="20000"/>
                  <a:lumOff val="80000"/>
                </a:schemeClr>
              </a:solidFill>
            </a:rPr>
            <a:t>Occlusion Portal Visualization</a:t>
          </a:r>
          <a:endParaRPr lang="zh-CN" altLang="en-US" sz="3200" kern="1200" dirty="0">
            <a:solidFill>
              <a:schemeClr val="tx2">
                <a:lumMod val="20000"/>
                <a:lumOff val="80000"/>
              </a:schemeClr>
            </a:solidFill>
          </a:endParaRPr>
        </a:p>
      </dsp:txBody>
      <dsp:txXfrm>
        <a:off x="3334141" y="2888128"/>
        <a:ext cx="2475716" cy="2158544"/>
      </dsp:txXfrm>
    </dsp:sp>
    <dsp:sp modelId="{AEBF6A11-58D2-4FED-8644-C41A5B815E1C}">
      <dsp:nvSpPr>
        <dsp:cNvPr id="0" name=""/>
        <dsp:cNvSpPr/>
      </dsp:nvSpPr>
      <dsp:spPr>
        <a:xfrm rot="10800000">
          <a:off x="2871178" y="3803799"/>
          <a:ext cx="279704" cy="32720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zh-CN" altLang="en-US" sz="1400" kern="1200">
            <a:solidFill>
              <a:schemeClr val="tx2">
                <a:lumMod val="20000"/>
                <a:lumOff val="80000"/>
              </a:schemeClr>
            </a:solidFill>
          </a:endParaRPr>
        </a:p>
      </dsp:txBody>
      <dsp:txXfrm rot="10800000">
        <a:off x="2955089" y="3869239"/>
        <a:ext cx="195793" cy="196321"/>
      </dsp:txXfrm>
    </dsp:sp>
    <dsp:sp modelId="{5D8F9316-43E3-4F8C-83F9-49FBFC26DF09}">
      <dsp:nvSpPr>
        <dsp:cNvPr id="0" name=""/>
        <dsp:cNvSpPr/>
      </dsp:nvSpPr>
      <dsp:spPr>
        <a:xfrm>
          <a:off x="129215" y="2820973"/>
          <a:ext cx="2610026" cy="2292854"/>
        </a:xfrm>
        <a:prstGeom prst="roundRect">
          <a:avLst>
            <a:gd name="adj" fmla="val 10000"/>
          </a:avLst>
        </a:prstGeom>
        <a:noFill/>
        <a:ln w="254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altLang="zh-CN" sz="3200" kern="1200" dirty="0" smtClean="0">
              <a:solidFill>
                <a:schemeClr val="tx2">
                  <a:lumMod val="20000"/>
                  <a:lumOff val="80000"/>
                </a:schemeClr>
              </a:solidFill>
            </a:rPr>
            <a:t>Multi-perspective Rendering</a:t>
          </a:r>
          <a:endParaRPr lang="zh-CN" altLang="en-US" sz="3200" kern="1200" dirty="0">
            <a:solidFill>
              <a:schemeClr val="tx2">
                <a:lumMod val="20000"/>
                <a:lumOff val="80000"/>
              </a:schemeClr>
            </a:solidFill>
          </a:endParaRPr>
        </a:p>
      </dsp:txBody>
      <dsp:txXfrm>
        <a:off x="196370" y="2888128"/>
        <a:ext cx="2475716" cy="215854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35E00B-5786-4457-9F9C-F64D01E75BE3}">
      <dsp:nvSpPr>
        <dsp:cNvPr id="0" name=""/>
        <dsp:cNvSpPr/>
      </dsp:nvSpPr>
      <dsp:spPr>
        <a:xfrm>
          <a:off x="590" y="340929"/>
          <a:ext cx="1116758" cy="981049"/>
        </a:xfrm>
        <a:prstGeom prst="roundRect">
          <a:avLst>
            <a:gd name="adj" fmla="val 10000"/>
          </a:avLst>
        </a:prstGeom>
        <a:solidFill>
          <a:schemeClr val="bg2">
            <a:lumMod val="25000"/>
          </a:schemeClr>
        </a:solidFill>
        <a:ln w="254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altLang="zh-CN" sz="1400" kern="1200" dirty="0" smtClean="0">
              <a:solidFill>
                <a:schemeClr val="tx2">
                  <a:lumMod val="20000"/>
                  <a:lumOff val="80000"/>
                </a:schemeClr>
              </a:solidFill>
            </a:rPr>
            <a:t>Conventional Rendering</a:t>
          </a:r>
          <a:endParaRPr lang="zh-CN" altLang="en-US" sz="1400" kern="1200" dirty="0">
            <a:solidFill>
              <a:schemeClr val="tx2">
                <a:lumMod val="20000"/>
                <a:lumOff val="80000"/>
              </a:schemeClr>
            </a:solidFill>
          </a:endParaRPr>
        </a:p>
      </dsp:txBody>
      <dsp:txXfrm>
        <a:off x="29324" y="369663"/>
        <a:ext cx="1059290" cy="923581"/>
      </dsp:txXfrm>
    </dsp:sp>
    <dsp:sp modelId="{1F7E2227-C6BB-4FD2-BA09-C5FF7A05E668}">
      <dsp:nvSpPr>
        <dsp:cNvPr id="0" name=""/>
        <dsp:cNvSpPr/>
      </dsp:nvSpPr>
      <dsp:spPr>
        <a:xfrm>
          <a:off x="1167026" y="761453"/>
          <a:ext cx="119677" cy="14000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zh-CN" altLang="en-US" sz="1400" kern="1200">
            <a:solidFill>
              <a:schemeClr val="tx2">
                <a:lumMod val="20000"/>
                <a:lumOff val="80000"/>
              </a:schemeClr>
            </a:solidFill>
          </a:endParaRPr>
        </a:p>
      </dsp:txBody>
      <dsp:txXfrm>
        <a:off x="1167026" y="789453"/>
        <a:ext cx="83774" cy="84000"/>
      </dsp:txXfrm>
    </dsp:sp>
    <dsp:sp modelId="{73155BEB-BF68-4893-993E-F604DBA61B0D}">
      <dsp:nvSpPr>
        <dsp:cNvPr id="0" name=""/>
        <dsp:cNvSpPr/>
      </dsp:nvSpPr>
      <dsp:spPr>
        <a:xfrm>
          <a:off x="1343156" y="340929"/>
          <a:ext cx="1116758" cy="981049"/>
        </a:xfrm>
        <a:prstGeom prst="roundRect">
          <a:avLst>
            <a:gd name="adj" fmla="val 10000"/>
          </a:avLst>
        </a:prstGeom>
        <a:noFill/>
        <a:ln w="254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altLang="zh-CN" sz="1400" kern="1200" dirty="0" smtClean="0">
              <a:solidFill>
                <a:schemeClr val="tx2">
                  <a:lumMod val="20000"/>
                  <a:lumOff val="80000"/>
                </a:schemeClr>
              </a:solidFill>
            </a:rPr>
            <a:t>Depth Discontinuity Analysis</a:t>
          </a:r>
          <a:endParaRPr lang="zh-CN" altLang="en-US" sz="1400" kern="1200" dirty="0">
            <a:solidFill>
              <a:schemeClr val="tx2">
                <a:lumMod val="20000"/>
                <a:lumOff val="80000"/>
              </a:schemeClr>
            </a:solidFill>
          </a:endParaRPr>
        </a:p>
      </dsp:txBody>
      <dsp:txXfrm>
        <a:off x="1371890" y="369663"/>
        <a:ext cx="1059290" cy="923581"/>
      </dsp:txXfrm>
    </dsp:sp>
    <dsp:sp modelId="{6D861FC3-8E2C-4C62-8ABA-BDF1FD3A7D40}">
      <dsp:nvSpPr>
        <dsp:cNvPr id="0" name=""/>
        <dsp:cNvSpPr/>
      </dsp:nvSpPr>
      <dsp:spPr>
        <a:xfrm>
          <a:off x="2509592" y="761453"/>
          <a:ext cx="119677" cy="14000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zh-CN" altLang="en-US" sz="1400" kern="1200">
            <a:solidFill>
              <a:schemeClr val="tx2">
                <a:lumMod val="20000"/>
                <a:lumOff val="80000"/>
              </a:schemeClr>
            </a:solidFill>
          </a:endParaRPr>
        </a:p>
      </dsp:txBody>
      <dsp:txXfrm>
        <a:off x="2509592" y="789453"/>
        <a:ext cx="83774" cy="84000"/>
      </dsp:txXfrm>
    </dsp:sp>
    <dsp:sp modelId="{4B8541CE-38D1-4806-8F1C-72681B3A1E72}">
      <dsp:nvSpPr>
        <dsp:cNvPr id="0" name=""/>
        <dsp:cNvSpPr/>
      </dsp:nvSpPr>
      <dsp:spPr>
        <a:xfrm>
          <a:off x="2685722" y="340929"/>
          <a:ext cx="1116758" cy="981049"/>
        </a:xfrm>
        <a:prstGeom prst="roundRect">
          <a:avLst>
            <a:gd name="adj" fmla="val 10000"/>
          </a:avLst>
        </a:prstGeom>
        <a:noFill/>
        <a:ln w="254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altLang="zh-CN" sz="1400" kern="1200" dirty="0" smtClean="0">
              <a:solidFill>
                <a:schemeClr val="tx2">
                  <a:lumMod val="20000"/>
                  <a:lumOff val="80000"/>
                </a:schemeClr>
              </a:solidFill>
            </a:rPr>
            <a:t>Occlusion Portal Construction</a:t>
          </a:r>
          <a:endParaRPr lang="zh-CN" altLang="en-US" sz="1400" kern="1200" dirty="0">
            <a:solidFill>
              <a:schemeClr val="tx2">
                <a:lumMod val="20000"/>
                <a:lumOff val="80000"/>
              </a:schemeClr>
            </a:solidFill>
          </a:endParaRPr>
        </a:p>
      </dsp:txBody>
      <dsp:txXfrm>
        <a:off x="2714456" y="369663"/>
        <a:ext cx="1059290" cy="923581"/>
      </dsp:txXfrm>
    </dsp:sp>
    <dsp:sp modelId="{EAC86881-C866-4685-AEA1-06E5897EFABB}">
      <dsp:nvSpPr>
        <dsp:cNvPr id="0" name=""/>
        <dsp:cNvSpPr/>
      </dsp:nvSpPr>
      <dsp:spPr>
        <a:xfrm rot="5400000">
          <a:off x="3184263" y="1361495"/>
          <a:ext cx="119677" cy="14000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zh-CN" altLang="en-US" sz="1400" kern="1200">
            <a:solidFill>
              <a:schemeClr val="tx2">
                <a:lumMod val="20000"/>
                <a:lumOff val="80000"/>
              </a:schemeClr>
            </a:solidFill>
          </a:endParaRPr>
        </a:p>
      </dsp:txBody>
      <dsp:txXfrm rot="-5400000">
        <a:off x="3202102" y="1371657"/>
        <a:ext cx="84000" cy="83774"/>
      </dsp:txXfrm>
    </dsp:sp>
    <dsp:sp modelId="{E5942B49-ACBE-4465-8332-CC72140578E8}">
      <dsp:nvSpPr>
        <dsp:cNvPr id="0" name=""/>
        <dsp:cNvSpPr/>
      </dsp:nvSpPr>
      <dsp:spPr>
        <a:xfrm>
          <a:off x="2685722" y="1547786"/>
          <a:ext cx="1116758" cy="981049"/>
        </a:xfrm>
        <a:prstGeom prst="roundRect">
          <a:avLst>
            <a:gd name="adj" fmla="val 10000"/>
          </a:avLst>
        </a:prstGeom>
        <a:noFill/>
        <a:ln w="254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altLang="zh-CN" sz="1400" kern="1200" dirty="0" smtClean="0">
              <a:solidFill>
                <a:schemeClr val="tx2">
                  <a:lumMod val="20000"/>
                  <a:lumOff val="80000"/>
                </a:schemeClr>
              </a:solidFill>
            </a:rPr>
            <a:t>Graph Camera Construction</a:t>
          </a:r>
          <a:endParaRPr lang="zh-CN" altLang="en-US" sz="1400" kern="1200" dirty="0">
            <a:solidFill>
              <a:schemeClr val="tx2">
                <a:lumMod val="20000"/>
                <a:lumOff val="80000"/>
              </a:schemeClr>
            </a:solidFill>
          </a:endParaRPr>
        </a:p>
      </dsp:txBody>
      <dsp:txXfrm>
        <a:off x="2714456" y="1576520"/>
        <a:ext cx="1059290" cy="923581"/>
      </dsp:txXfrm>
    </dsp:sp>
    <dsp:sp modelId="{FC268087-A4B7-43AF-BFEA-46070B510838}">
      <dsp:nvSpPr>
        <dsp:cNvPr id="0" name=""/>
        <dsp:cNvSpPr/>
      </dsp:nvSpPr>
      <dsp:spPr>
        <a:xfrm rot="10800000">
          <a:off x="2516367" y="1968310"/>
          <a:ext cx="119677" cy="14000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zh-CN" altLang="en-US" sz="1400" kern="1200">
            <a:solidFill>
              <a:schemeClr val="tx2">
                <a:lumMod val="20000"/>
                <a:lumOff val="80000"/>
              </a:schemeClr>
            </a:solidFill>
          </a:endParaRPr>
        </a:p>
      </dsp:txBody>
      <dsp:txXfrm rot="10800000">
        <a:off x="2552270" y="1996310"/>
        <a:ext cx="83774" cy="84000"/>
      </dsp:txXfrm>
    </dsp:sp>
    <dsp:sp modelId="{3AAC3ED3-8703-4E84-9305-F78EF02F51AC}">
      <dsp:nvSpPr>
        <dsp:cNvPr id="0" name=""/>
        <dsp:cNvSpPr/>
      </dsp:nvSpPr>
      <dsp:spPr>
        <a:xfrm>
          <a:off x="1343156" y="1547786"/>
          <a:ext cx="1116758" cy="981049"/>
        </a:xfrm>
        <a:prstGeom prst="roundRect">
          <a:avLst>
            <a:gd name="adj" fmla="val 10000"/>
          </a:avLst>
        </a:prstGeom>
        <a:noFill/>
        <a:ln w="254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altLang="zh-CN" sz="1400" kern="1200" dirty="0" smtClean="0">
              <a:solidFill>
                <a:schemeClr val="tx2">
                  <a:lumMod val="20000"/>
                  <a:lumOff val="80000"/>
                </a:schemeClr>
              </a:solidFill>
            </a:rPr>
            <a:t>Occlusion Portal Visualization</a:t>
          </a:r>
          <a:endParaRPr lang="zh-CN" altLang="en-US" sz="1400" kern="1200" dirty="0">
            <a:solidFill>
              <a:schemeClr val="tx2">
                <a:lumMod val="20000"/>
                <a:lumOff val="80000"/>
              </a:schemeClr>
            </a:solidFill>
          </a:endParaRPr>
        </a:p>
      </dsp:txBody>
      <dsp:txXfrm>
        <a:off x="1371890" y="1576520"/>
        <a:ext cx="1059290" cy="923581"/>
      </dsp:txXfrm>
    </dsp:sp>
    <dsp:sp modelId="{AEBF6A11-58D2-4FED-8644-C41A5B815E1C}">
      <dsp:nvSpPr>
        <dsp:cNvPr id="0" name=""/>
        <dsp:cNvSpPr/>
      </dsp:nvSpPr>
      <dsp:spPr>
        <a:xfrm rot="10800000">
          <a:off x="1173801" y="1968310"/>
          <a:ext cx="119677" cy="14000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zh-CN" altLang="en-US" sz="1400" kern="1200">
            <a:solidFill>
              <a:schemeClr val="tx2">
                <a:lumMod val="20000"/>
                <a:lumOff val="80000"/>
              </a:schemeClr>
            </a:solidFill>
          </a:endParaRPr>
        </a:p>
      </dsp:txBody>
      <dsp:txXfrm rot="10800000">
        <a:off x="1209704" y="1996310"/>
        <a:ext cx="83774" cy="84000"/>
      </dsp:txXfrm>
    </dsp:sp>
    <dsp:sp modelId="{5D8F9316-43E3-4F8C-83F9-49FBFC26DF09}">
      <dsp:nvSpPr>
        <dsp:cNvPr id="0" name=""/>
        <dsp:cNvSpPr/>
      </dsp:nvSpPr>
      <dsp:spPr>
        <a:xfrm>
          <a:off x="590" y="1547786"/>
          <a:ext cx="1116758" cy="981049"/>
        </a:xfrm>
        <a:prstGeom prst="roundRect">
          <a:avLst>
            <a:gd name="adj" fmla="val 10000"/>
          </a:avLst>
        </a:prstGeom>
        <a:noFill/>
        <a:ln w="254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altLang="zh-CN" sz="1400" kern="1200" dirty="0" smtClean="0">
              <a:solidFill>
                <a:schemeClr val="tx2">
                  <a:lumMod val="20000"/>
                  <a:lumOff val="80000"/>
                </a:schemeClr>
              </a:solidFill>
            </a:rPr>
            <a:t>Multi-perspective Rendering</a:t>
          </a:r>
          <a:endParaRPr lang="zh-CN" altLang="en-US" sz="1400" kern="1200" dirty="0">
            <a:solidFill>
              <a:schemeClr val="tx2">
                <a:lumMod val="20000"/>
                <a:lumOff val="80000"/>
              </a:schemeClr>
            </a:solidFill>
          </a:endParaRPr>
        </a:p>
      </dsp:txBody>
      <dsp:txXfrm>
        <a:off x="29324" y="1576520"/>
        <a:ext cx="1059290" cy="92358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35E00B-5786-4457-9F9C-F64D01E75BE3}">
      <dsp:nvSpPr>
        <dsp:cNvPr id="0" name=""/>
        <dsp:cNvSpPr/>
      </dsp:nvSpPr>
      <dsp:spPr>
        <a:xfrm>
          <a:off x="590" y="340929"/>
          <a:ext cx="1116758" cy="981049"/>
        </a:xfrm>
        <a:prstGeom prst="roundRect">
          <a:avLst>
            <a:gd name="adj" fmla="val 10000"/>
          </a:avLst>
        </a:prstGeom>
        <a:noFill/>
        <a:ln w="254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altLang="zh-CN" sz="1400" kern="1200" dirty="0" smtClean="0">
              <a:solidFill>
                <a:schemeClr val="tx2">
                  <a:lumMod val="20000"/>
                  <a:lumOff val="80000"/>
                </a:schemeClr>
              </a:solidFill>
            </a:rPr>
            <a:t>Conventional Rendering</a:t>
          </a:r>
          <a:endParaRPr lang="zh-CN" altLang="en-US" sz="1400" kern="1200" dirty="0">
            <a:solidFill>
              <a:schemeClr val="tx2">
                <a:lumMod val="20000"/>
                <a:lumOff val="80000"/>
              </a:schemeClr>
            </a:solidFill>
          </a:endParaRPr>
        </a:p>
      </dsp:txBody>
      <dsp:txXfrm>
        <a:off x="29324" y="369663"/>
        <a:ext cx="1059290" cy="923581"/>
      </dsp:txXfrm>
    </dsp:sp>
    <dsp:sp modelId="{1F7E2227-C6BB-4FD2-BA09-C5FF7A05E668}">
      <dsp:nvSpPr>
        <dsp:cNvPr id="0" name=""/>
        <dsp:cNvSpPr/>
      </dsp:nvSpPr>
      <dsp:spPr>
        <a:xfrm>
          <a:off x="1167026" y="761453"/>
          <a:ext cx="119677" cy="14000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zh-CN" altLang="en-US" sz="1400" kern="1200">
            <a:solidFill>
              <a:schemeClr val="tx2">
                <a:lumMod val="20000"/>
                <a:lumOff val="80000"/>
              </a:schemeClr>
            </a:solidFill>
          </a:endParaRPr>
        </a:p>
      </dsp:txBody>
      <dsp:txXfrm>
        <a:off x="1167026" y="789453"/>
        <a:ext cx="83774" cy="84000"/>
      </dsp:txXfrm>
    </dsp:sp>
    <dsp:sp modelId="{73155BEB-BF68-4893-993E-F604DBA61B0D}">
      <dsp:nvSpPr>
        <dsp:cNvPr id="0" name=""/>
        <dsp:cNvSpPr/>
      </dsp:nvSpPr>
      <dsp:spPr>
        <a:xfrm>
          <a:off x="1343156" y="340929"/>
          <a:ext cx="1116758" cy="981049"/>
        </a:xfrm>
        <a:prstGeom prst="roundRect">
          <a:avLst>
            <a:gd name="adj" fmla="val 10000"/>
          </a:avLst>
        </a:prstGeom>
        <a:solidFill>
          <a:schemeClr val="bg2">
            <a:lumMod val="25000"/>
          </a:schemeClr>
        </a:solidFill>
        <a:ln w="254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altLang="zh-CN" sz="1400" kern="1200" dirty="0" smtClean="0">
              <a:solidFill>
                <a:schemeClr val="tx2">
                  <a:lumMod val="20000"/>
                  <a:lumOff val="80000"/>
                </a:schemeClr>
              </a:solidFill>
            </a:rPr>
            <a:t>Depth Discontinuity Analysis</a:t>
          </a:r>
          <a:endParaRPr lang="zh-CN" altLang="en-US" sz="1400" kern="1200" dirty="0">
            <a:solidFill>
              <a:schemeClr val="tx2">
                <a:lumMod val="20000"/>
                <a:lumOff val="80000"/>
              </a:schemeClr>
            </a:solidFill>
          </a:endParaRPr>
        </a:p>
      </dsp:txBody>
      <dsp:txXfrm>
        <a:off x="1371890" y="369663"/>
        <a:ext cx="1059290" cy="923581"/>
      </dsp:txXfrm>
    </dsp:sp>
    <dsp:sp modelId="{6D861FC3-8E2C-4C62-8ABA-BDF1FD3A7D40}">
      <dsp:nvSpPr>
        <dsp:cNvPr id="0" name=""/>
        <dsp:cNvSpPr/>
      </dsp:nvSpPr>
      <dsp:spPr>
        <a:xfrm>
          <a:off x="2509592" y="761453"/>
          <a:ext cx="119677" cy="14000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zh-CN" altLang="en-US" sz="1400" kern="1200">
            <a:solidFill>
              <a:schemeClr val="tx2">
                <a:lumMod val="20000"/>
                <a:lumOff val="80000"/>
              </a:schemeClr>
            </a:solidFill>
          </a:endParaRPr>
        </a:p>
      </dsp:txBody>
      <dsp:txXfrm>
        <a:off x="2509592" y="789453"/>
        <a:ext cx="83774" cy="84000"/>
      </dsp:txXfrm>
    </dsp:sp>
    <dsp:sp modelId="{4B8541CE-38D1-4806-8F1C-72681B3A1E72}">
      <dsp:nvSpPr>
        <dsp:cNvPr id="0" name=""/>
        <dsp:cNvSpPr/>
      </dsp:nvSpPr>
      <dsp:spPr>
        <a:xfrm>
          <a:off x="2685722" y="340929"/>
          <a:ext cx="1116758" cy="981049"/>
        </a:xfrm>
        <a:prstGeom prst="roundRect">
          <a:avLst>
            <a:gd name="adj" fmla="val 10000"/>
          </a:avLst>
        </a:prstGeom>
        <a:noFill/>
        <a:ln w="254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altLang="zh-CN" sz="1400" kern="1200" dirty="0" smtClean="0">
              <a:solidFill>
                <a:schemeClr val="tx2">
                  <a:lumMod val="20000"/>
                  <a:lumOff val="80000"/>
                </a:schemeClr>
              </a:solidFill>
            </a:rPr>
            <a:t>Occlusion Portal Construction</a:t>
          </a:r>
          <a:endParaRPr lang="zh-CN" altLang="en-US" sz="1400" kern="1200" dirty="0">
            <a:solidFill>
              <a:schemeClr val="tx2">
                <a:lumMod val="20000"/>
                <a:lumOff val="80000"/>
              </a:schemeClr>
            </a:solidFill>
          </a:endParaRPr>
        </a:p>
      </dsp:txBody>
      <dsp:txXfrm>
        <a:off x="2714456" y="369663"/>
        <a:ext cx="1059290" cy="923581"/>
      </dsp:txXfrm>
    </dsp:sp>
    <dsp:sp modelId="{EAC86881-C866-4685-AEA1-06E5897EFABB}">
      <dsp:nvSpPr>
        <dsp:cNvPr id="0" name=""/>
        <dsp:cNvSpPr/>
      </dsp:nvSpPr>
      <dsp:spPr>
        <a:xfrm rot="5400000">
          <a:off x="3184263" y="1361495"/>
          <a:ext cx="119677" cy="14000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zh-CN" altLang="en-US" sz="1400" kern="1200">
            <a:solidFill>
              <a:schemeClr val="tx2">
                <a:lumMod val="20000"/>
                <a:lumOff val="80000"/>
              </a:schemeClr>
            </a:solidFill>
          </a:endParaRPr>
        </a:p>
      </dsp:txBody>
      <dsp:txXfrm rot="-5400000">
        <a:off x="3202102" y="1371657"/>
        <a:ext cx="84000" cy="83774"/>
      </dsp:txXfrm>
    </dsp:sp>
    <dsp:sp modelId="{E5942B49-ACBE-4465-8332-CC72140578E8}">
      <dsp:nvSpPr>
        <dsp:cNvPr id="0" name=""/>
        <dsp:cNvSpPr/>
      </dsp:nvSpPr>
      <dsp:spPr>
        <a:xfrm>
          <a:off x="2685722" y="1547786"/>
          <a:ext cx="1116758" cy="981049"/>
        </a:xfrm>
        <a:prstGeom prst="roundRect">
          <a:avLst>
            <a:gd name="adj" fmla="val 10000"/>
          </a:avLst>
        </a:prstGeom>
        <a:noFill/>
        <a:ln w="254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altLang="zh-CN" sz="1400" kern="1200" dirty="0" smtClean="0">
              <a:solidFill>
                <a:schemeClr val="tx2">
                  <a:lumMod val="20000"/>
                  <a:lumOff val="80000"/>
                </a:schemeClr>
              </a:solidFill>
            </a:rPr>
            <a:t>Graph Camera Construction</a:t>
          </a:r>
          <a:endParaRPr lang="zh-CN" altLang="en-US" sz="1400" kern="1200" dirty="0">
            <a:solidFill>
              <a:schemeClr val="tx2">
                <a:lumMod val="20000"/>
                <a:lumOff val="80000"/>
              </a:schemeClr>
            </a:solidFill>
          </a:endParaRPr>
        </a:p>
      </dsp:txBody>
      <dsp:txXfrm>
        <a:off x="2714456" y="1576520"/>
        <a:ext cx="1059290" cy="923581"/>
      </dsp:txXfrm>
    </dsp:sp>
    <dsp:sp modelId="{FC268087-A4B7-43AF-BFEA-46070B510838}">
      <dsp:nvSpPr>
        <dsp:cNvPr id="0" name=""/>
        <dsp:cNvSpPr/>
      </dsp:nvSpPr>
      <dsp:spPr>
        <a:xfrm rot="10800000">
          <a:off x="2516367" y="1968310"/>
          <a:ext cx="119677" cy="14000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zh-CN" altLang="en-US" sz="1400" kern="1200">
            <a:solidFill>
              <a:schemeClr val="tx2">
                <a:lumMod val="20000"/>
                <a:lumOff val="80000"/>
              </a:schemeClr>
            </a:solidFill>
          </a:endParaRPr>
        </a:p>
      </dsp:txBody>
      <dsp:txXfrm rot="10800000">
        <a:off x="2552270" y="1996310"/>
        <a:ext cx="83774" cy="84000"/>
      </dsp:txXfrm>
    </dsp:sp>
    <dsp:sp modelId="{3AAC3ED3-8703-4E84-9305-F78EF02F51AC}">
      <dsp:nvSpPr>
        <dsp:cNvPr id="0" name=""/>
        <dsp:cNvSpPr/>
      </dsp:nvSpPr>
      <dsp:spPr>
        <a:xfrm>
          <a:off x="1343156" y="1547786"/>
          <a:ext cx="1116758" cy="981049"/>
        </a:xfrm>
        <a:prstGeom prst="roundRect">
          <a:avLst>
            <a:gd name="adj" fmla="val 10000"/>
          </a:avLst>
        </a:prstGeom>
        <a:noFill/>
        <a:ln w="254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altLang="zh-CN" sz="1400" kern="1200" dirty="0" smtClean="0">
              <a:solidFill>
                <a:schemeClr val="tx2">
                  <a:lumMod val="20000"/>
                  <a:lumOff val="80000"/>
                </a:schemeClr>
              </a:solidFill>
            </a:rPr>
            <a:t>Occlusion Portal Visualization</a:t>
          </a:r>
          <a:endParaRPr lang="zh-CN" altLang="en-US" sz="1400" kern="1200" dirty="0">
            <a:solidFill>
              <a:schemeClr val="tx2">
                <a:lumMod val="20000"/>
                <a:lumOff val="80000"/>
              </a:schemeClr>
            </a:solidFill>
          </a:endParaRPr>
        </a:p>
      </dsp:txBody>
      <dsp:txXfrm>
        <a:off x="1371890" y="1576520"/>
        <a:ext cx="1059290" cy="923581"/>
      </dsp:txXfrm>
    </dsp:sp>
    <dsp:sp modelId="{AEBF6A11-58D2-4FED-8644-C41A5B815E1C}">
      <dsp:nvSpPr>
        <dsp:cNvPr id="0" name=""/>
        <dsp:cNvSpPr/>
      </dsp:nvSpPr>
      <dsp:spPr>
        <a:xfrm rot="10800000">
          <a:off x="1173801" y="1968310"/>
          <a:ext cx="119677" cy="14000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zh-CN" altLang="en-US" sz="1400" kern="1200">
            <a:solidFill>
              <a:schemeClr val="tx2">
                <a:lumMod val="20000"/>
                <a:lumOff val="80000"/>
              </a:schemeClr>
            </a:solidFill>
          </a:endParaRPr>
        </a:p>
      </dsp:txBody>
      <dsp:txXfrm rot="10800000">
        <a:off x="1209704" y="1996310"/>
        <a:ext cx="83774" cy="84000"/>
      </dsp:txXfrm>
    </dsp:sp>
    <dsp:sp modelId="{5D8F9316-43E3-4F8C-83F9-49FBFC26DF09}">
      <dsp:nvSpPr>
        <dsp:cNvPr id="0" name=""/>
        <dsp:cNvSpPr/>
      </dsp:nvSpPr>
      <dsp:spPr>
        <a:xfrm>
          <a:off x="590" y="1547786"/>
          <a:ext cx="1116758" cy="981049"/>
        </a:xfrm>
        <a:prstGeom prst="roundRect">
          <a:avLst>
            <a:gd name="adj" fmla="val 10000"/>
          </a:avLst>
        </a:prstGeom>
        <a:noFill/>
        <a:ln w="254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altLang="zh-CN" sz="1400" kern="1200" dirty="0" smtClean="0">
              <a:solidFill>
                <a:schemeClr val="tx2">
                  <a:lumMod val="20000"/>
                  <a:lumOff val="80000"/>
                </a:schemeClr>
              </a:solidFill>
            </a:rPr>
            <a:t>Multi-perspective Rendering</a:t>
          </a:r>
          <a:endParaRPr lang="zh-CN" altLang="en-US" sz="1400" kern="1200" dirty="0">
            <a:solidFill>
              <a:schemeClr val="tx2">
                <a:lumMod val="20000"/>
                <a:lumOff val="80000"/>
              </a:schemeClr>
            </a:solidFill>
          </a:endParaRPr>
        </a:p>
      </dsp:txBody>
      <dsp:txXfrm>
        <a:off x="29324" y="1576520"/>
        <a:ext cx="1059290" cy="92358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35E00B-5786-4457-9F9C-F64D01E75BE3}">
      <dsp:nvSpPr>
        <dsp:cNvPr id="0" name=""/>
        <dsp:cNvSpPr/>
      </dsp:nvSpPr>
      <dsp:spPr>
        <a:xfrm>
          <a:off x="590" y="340929"/>
          <a:ext cx="1116758" cy="981049"/>
        </a:xfrm>
        <a:prstGeom prst="roundRect">
          <a:avLst>
            <a:gd name="adj" fmla="val 10000"/>
          </a:avLst>
        </a:prstGeom>
        <a:noFill/>
        <a:ln w="254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altLang="zh-CN" sz="1400" kern="1200" dirty="0" smtClean="0">
              <a:solidFill>
                <a:schemeClr val="tx2">
                  <a:lumMod val="20000"/>
                  <a:lumOff val="80000"/>
                </a:schemeClr>
              </a:solidFill>
            </a:rPr>
            <a:t>Conventional Rendering</a:t>
          </a:r>
          <a:endParaRPr lang="zh-CN" altLang="en-US" sz="1400" kern="1200" dirty="0">
            <a:solidFill>
              <a:schemeClr val="tx2">
                <a:lumMod val="20000"/>
                <a:lumOff val="80000"/>
              </a:schemeClr>
            </a:solidFill>
          </a:endParaRPr>
        </a:p>
      </dsp:txBody>
      <dsp:txXfrm>
        <a:off x="29324" y="369663"/>
        <a:ext cx="1059290" cy="923581"/>
      </dsp:txXfrm>
    </dsp:sp>
    <dsp:sp modelId="{1F7E2227-C6BB-4FD2-BA09-C5FF7A05E668}">
      <dsp:nvSpPr>
        <dsp:cNvPr id="0" name=""/>
        <dsp:cNvSpPr/>
      </dsp:nvSpPr>
      <dsp:spPr>
        <a:xfrm>
          <a:off x="1167026" y="761453"/>
          <a:ext cx="119677" cy="14000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zh-CN" altLang="en-US" sz="1400" kern="1200">
            <a:solidFill>
              <a:schemeClr val="tx2">
                <a:lumMod val="20000"/>
                <a:lumOff val="80000"/>
              </a:schemeClr>
            </a:solidFill>
          </a:endParaRPr>
        </a:p>
      </dsp:txBody>
      <dsp:txXfrm>
        <a:off x="1167026" y="789453"/>
        <a:ext cx="83774" cy="84000"/>
      </dsp:txXfrm>
    </dsp:sp>
    <dsp:sp modelId="{73155BEB-BF68-4893-993E-F604DBA61B0D}">
      <dsp:nvSpPr>
        <dsp:cNvPr id="0" name=""/>
        <dsp:cNvSpPr/>
      </dsp:nvSpPr>
      <dsp:spPr>
        <a:xfrm>
          <a:off x="1343156" y="340929"/>
          <a:ext cx="1116758" cy="981049"/>
        </a:xfrm>
        <a:prstGeom prst="roundRect">
          <a:avLst>
            <a:gd name="adj" fmla="val 10000"/>
          </a:avLst>
        </a:prstGeom>
        <a:noFill/>
        <a:ln w="254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altLang="zh-CN" sz="1400" kern="1200" dirty="0" smtClean="0">
              <a:solidFill>
                <a:schemeClr val="tx2">
                  <a:lumMod val="20000"/>
                  <a:lumOff val="80000"/>
                </a:schemeClr>
              </a:solidFill>
            </a:rPr>
            <a:t>Depth Discontinuity Analysis</a:t>
          </a:r>
          <a:endParaRPr lang="zh-CN" altLang="en-US" sz="1400" kern="1200" dirty="0">
            <a:solidFill>
              <a:schemeClr val="tx2">
                <a:lumMod val="20000"/>
                <a:lumOff val="80000"/>
              </a:schemeClr>
            </a:solidFill>
          </a:endParaRPr>
        </a:p>
      </dsp:txBody>
      <dsp:txXfrm>
        <a:off x="1371890" y="369663"/>
        <a:ext cx="1059290" cy="923581"/>
      </dsp:txXfrm>
    </dsp:sp>
    <dsp:sp modelId="{6D861FC3-8E2C-4C62-8ABA-BDF1FD3A7D40}">
      <dsp:nvSpPr>
        <dsp:cNvPr id="0" name=""/>
        <dsp:cNvSpPr/>
      </dsp:nvSpPr>
      <dsp:spPr>
        <a:xfrm>
          <a:off x="2509592" y="761453"/>
          <a:ext cx="119677" cy="14000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zh-CN" altLang="en-US" sz="1400" kern="1200">
            <a:solidFill>
              <a:schemeClr val="tx2">
                <a:lumMod val="20000"/>
                <a:lumOff val="80000"/>
              </a:schemeClr>
            </a:solidFill>
          </a:endParaRPr>
        </a:p>
      </dsp:txBody>
      <dsp:txXfrm>
        <a:off x="2509592" y="789453"/>
        <a:ext cx="83774" cy="84000"/>
      </dsp:txXfrm>
    </dsp:sp>
    <dsp:sp modelId="{4B8541CE-38D1-4806-8F1C-72681B3A1E72}">
      <dsp:nvSpPr>
        <dsp:cNvPr id="0" name=""/>
        <dsp:cNvSpPr/>
      </dsp:nvSpPr>
      <dsp:spPr>
        <a:xfrm>
          <a:off x="2685722" y="340929"/>
          <a:ext cx="1116758" cy="981049"/>
        </a:xfrm>
        <a:prstGeom prst="roundRect">
          <a:avLst>
            <a:gd name="adj" fmla="val 10000"/>
          </a:avLst>
        </a:prstGeom>
        <a:solidFill>
          <a:schemeClr val="bg2">
            <a:lumMod val="25000"/>
          </a:schemeClr>
        </a:solidFill>
        <a:ln w="254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altLang="zh-CN" sz="1400" kern="1200" dirty="0" smtClean="0">
              <a:solidFill>
                <a:schemeClr val="tx2">
                  <a:lumMod val="20000"/>
                  <a:lumOff val="80000"/>
                </a:schemeClr>
              </a:solidFill>
            </a:rPr>
            <a:t>Occlusion Portal Construction</a:t>
          </a:r>
          <a:endParaRPr lang="zh-CN" altLang="en-US" sz="1400" kern="1200" dirty="0">
            <a:solidFill>
              <a:schemeClr val="tx2">
                <a:lumMod val="20000"/>
                <a:lumOff val="80000"/>
              </a:schemeClr>
            </a:solidFill>
          </a:endParaRPr>
        </a:p>
      </dsp:txBody>
      <dsp:txXfrm>
        <a:off x="2714456" y="369663"/>
        <a:ext cx="1059290" cy="923581"/>
      </dsp:txXfrm>
    </dsp:sp>
    <dsp:sp modelId="{EAC86881-C866-4685-AEA1-06E5897EFABB}">
      <dsp:nvSpPr>
        <dsp:cNvPr id="0" name=""/>
        <dsp:cNvSpPr/>
      </dsp:nvSpPr>
      <dsp:spPr>
        <a:xfrm rot="5400000">
          <a:off x="3184263" y="1361495"/>
          <a:ext cx="119677" cy="14000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zh-CN" altLang="en-US" sz="1400" kern="1200">
            <a:solidFill>
              <a:schemeClr val="tx2">
                <a:lumMod val="20000"/>
                <a:lumOff val="80000"/>
              </a:schemeClr>
            </a:solidFill>
          </a:endParaRPr>
        </a:p>
      </dsp:txBody>
      <dsp:txXfrm rot="-5400000">
        <a:off x="3202102" y="1371657"/>
        <a:ext cx="84000" cy="83774"/>
      </dsp:txXfrm>
    </dsp:sp>
    <dsp:sp modelId="{E5942B49-ACBE-4465-8332-CC72140578E8}">
      <dsp:nvSpPr>
        <dsp:cNvPr id="0" name=""/>
        <dsp:cNvSpPr/>
      </dsp:nvSpPr>
      <dsp:spPr>
        <a:xfrm>
          <a:off x="2685722" y="1547786"/>
          <a:ext cx="1116758" cy="981049"/>
        </a:xfrm>
        <a:prstGeom prst="roundRect">
          <a:avLst>
            <a:gd name="adj" fmla="val 10000"/>
          </a:avLst>
        </a:prstGeom>
        <a:noFill/>
        <a:ln w="254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altLang="zh-CN" sz="1400" kern="1200" dirty="0" smtClean="0">
              <a:solidFill>
                <a:schemeClr val="tx2">
                  <a:lumMod val="20000"/>
                  <a:lumOff val="80000"/>
                </a:schemeClr>
              </a:solidFill>
            </a:rPr>
            <a:t>Graph Camera Construction</a:t>
          </a:r>
          <a:endParaRPr lang="zh-CN" altLang="en-US" sz="1400" kern="1200" dirty="0">
            <a:solidFill>
              <a:schemeClr val="tx2">
                <a:lumMod val="20000"/>
                <a:lumOff val="80000"/>
              </a:schemeClr>
            </a:solidFill>
          </a:endParaRPr>
        </a:p>
      </dsp:txBody>
      <dsp:txXfrm>
        <a:off x="2714456" y="1576520"/>
        <a:ext cx="1059290" cy="923581"/>
      </dsp:txXfrm>
    </dsp:sp>
    <dsp:sp modelId="{FC268087-A4B7-43AF-BFEA-46070B510838}">
      <dsp:nvSpPr>
        <dsp:cNvPr id="0" name=""/>
        <dsp:cNvSpPr/>
      </dsp:nvSpPr>
      <dsp:spPr>
        <a:xfrm rot="10800000">
          <a:off x="2516367" y="1968310"/>
          <a:ext cx="119677" cy="14000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zh-CN" altLang="en-US" sz="1400" kern="1200">
            <a:solidFill>
              <a:schemeClr val="tx2">
                <a:lumMod val="20000"/>
                <a:lumOff val="80000"/>
              </a:schemeClr>
            </a:solidFill>
          </a:endParaRPr>
        </a:p>
      </dsp:txBody>
      <dsp:txXfrm rot="10800000">
        <a:off x="2552270" y="1996310"/>
        <a:ext cx="83774" cy="84000"/>
      </dsp:txXfrm>
    </dsp:sp>
    <dsp:sp modelId="{3AAC3ED3-8703-4E84-9305-F78EF02F51AC}">
      <dsp:nvSpPr>
        <dsp:cNvPr id="0" name=""/>
        <dsp:cNvSpPr/>
      </dsp:nvSpPr>
      <dsp:spPr>
        <a:xfrm>
          <a:off x="1343156" y="1547786"/>
          <a:ext cx="1116758" cy="981049"/>
        </a:xfrm>
        <a:prstGeom prst="roundRect">
          <a:avLst>
            <a:gd name="adj" fmla="val 10000"/>
          </a:avLst>
        </a:prstGeom>
        <a:noFill/>
        <a:ln w="254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altLang="zh-CN" sz="1400" kern="1200" dirty="0" smtClean="0">
              <a:solidFill>
                <a:schemeClr val="tx2">
                  <a:lumMod val="20000"/>
                  <a:lumOff val="80000"/>
                </a:schemeClr>
              </a:solidFill>
            </a:rPr>
            <a:t>Occlusion Portal Visualization</a:t>
          </a:r>
          <a:endParaRPr lang="zh-CN" altLang="en-US" sz="1400" kern="1200" dirty="0">
            <a:solidFill>
              <a:schemeClr val="tx2">
                <a:lumMod val="20000"/>
                <a:lumOff val="80000"/>
              </a:schemeClr>
            </a:solidFill>
          </a:endParaRPr>
        </a:p>
      </dsp:txBody>
      <dsp:txXfrm>
        <a:off x="1371890" y="1576520"/>
        <a:ext cx="1059290" cy="923581"/>
      </dsp:txXfrm>
    </dsp:sp>
    <dsp:sp modelId="{AEBF6A11-58D2-4FED-8644-C41A5B815E1C}">
      <dsp:nvSpPr>
        <dsp:cNvPr id="0" name=""/>
        <dsp:cNvSpPr/>
      </dsp:nvSpPr>
      <dsp:spPr>
        <a:xfrm rot="10800000">
          <a:off x="1173801" y="1968310"/>
          <a:ext cx="119677" cy="14000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zh-CN" altLang="en-US" sz="1400" kern="1200">
            <a:solidFill>
              <a:schemeClr val="tx2">
                <a:lumMod val="20000"/>
                <a:lumOff val="80000"/>
              </a:schemeClr>
            </a:solidFill>
          </a:endParaRPr>
        </a:p>
      </dsp:txBody>
      <dsp:txXfrm rot="10800000">
        <a:off x="1209704" y="1996310"/>
        <a:ext cx="83774" cy="84000"/>
      </dsp:txXfrm>
    </dsp:sp>
    <dsp:sp modelId="{5D8F9316-43E3-4F8C-83F9-49FBFC26DF09}">
      <dsp:nvSpPr>
        <dsp:cNvPr id="0" name=""/>
        <dsp:cNvSpPr/>
      </dsp:nvSpPr>
      <dsp:spPr>
        <a:xfrm>
          <a:off x="590" y="1547786"/>
          <a:ext cx="1116758" cy="981049"/>
        </a:xfrm>
        <a:prstGeom prst="roundRect">
          <a:avLst>
            <a:gd name="adj" fmla="val 10000"/>
          </a:avLst>
        </a:prstGeom>
        <a:noFill/>
        <a:ln w="254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altLang="zh-CN" sz="1400" kern="1200" dirty="0" smtClean="0">
              <a:solidFill>
                <a:schemeClr val="tx2">
                  <a:lumMod val="20000"/>
                  <a:lumOff val="80000"/>
                </a:schemeClr>
              </a:solidFill>
            </a:rPr>
            <a:t>Multi-perspective Rendering</a:t>
          </a:r>
          <a:endParaRPr lang="zh-CN" altLang="en-US" sz="1400" kern="1200" dirty="0">
            <a:solidFill>
              <a:schemeClr val="tx2">
                <a:lumMod val="20000"/>
                <a:lumOff val="80000"/>
              </a:schemeClr>
            </a:solidFill>
          </a:endParaRPr>
        </a:p>
      </dsp:txBody>
      <dsp:txXfrm>
        <a:off x="29324" y="1576520"/>
        <a:ext cx="1059290" cy="92358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35E00B-5786-4457-9F9C-F64D01E75BE3}">
      <dsp:nvSpPr>
        <dsp:cNvPr id="0" name=""/>
        <dsp:cNvSpPr/>
      </dsp:nvSpPr>
      <dsp:spPr>
        <a:xfrm>
          <a:off x="590" y="340929"/>
          <a:ext cx="1116758" cy="981049"/>
        </a:xfrm>
        <a:prstGeom prst="roundRect">
          <a:avLst>
            <a:gd name="adj" fmla="val 10000"/>
          </a:avLst>
        </a:prstGeom>
        <a:noFill/>
        <a:ln w="254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altLang="zh-CN" sz="1400" kern="1200" dirty="0" smtClean="0">
              <a:solidFill>
                <a:schemeClr val="tx2">
                  <a:lumMod val="20000"/>
                  <a:lumOff val="80000"/>
                </a:schemeClr>
              </a:solidFill>
            </a:rPr>
            <a:t>Conventional Rendering</a:t>
          </a:r>
          <a:endParaRPr lang="zh-CN" altLang="en-US" sz="1400" kern="1200" dirty="0">
            <a:solidFill>
              <a:schemeClr val="tx2">
                <a:lumMod val="20000"/>
                <a:lumOff val="80000"/>
              </a:schemeClr>
            </a:solidFill>
          </a:endParaRPr>
        </a:p>
      </dsp:txBody>
      <dsp:txXfrm>
        <a:off x="29324" y="369663"/>
        <a:ext cx="1059290" cy="923581"/>
      </dsp:txXfrm>
    </dsp:sp>
    <dsp:sp modelId="{1F7E2227-C6BB-4FD2-BA09-C5FF7A05E668}">
      <dsp:nvSpPr>
        <dsp:cNvPr id="0" name=""/>
        <dsp:cNvSpPr/>
      </dsp:nvSpPr>
      <dsp:spPr>
        <a:xfrm>
          <a:off x="1167026" y="761453"/>
          <a:ext cx="119677" cy="14000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zh-CN" altLang="en-US" sz="1400" kern="1200">
            <a:solidFill>
              <a:schemeClr val="tx2">
                <a:lumMod val="20000"/>
                <a:lumOff val="80000"/>
              </a:schemeClr>
            </a:solidFill>
          </a:endParaRPr>
        </a:p>
      </dsp:txBody>
      <dsp:txXfrm>
        <a:off x="1167026" y="789453"/>
        <a:ext cx="83774" cy="84000"/>
      </dsp:txXfrm>
    </dsp:sp>
    <dsp:sp modelId="{73155BEB-BF68-4893-993E-F604DBA61B0D}">
      <dsp:nvSpPr>
        <dsp:cNvPr id="0" name=""/>
        <dsp:cNvSpPr/>
      </dsp:nvSpPr>
      <dsp:spPr>
        <a:xfrm>
          <a:off x="1343156" y="340929"/>
          <a:ext cx="1116758" cy="981049"/>
        </a:xfrm>
        <a:prstGeom prst="roundRect">
          <a:avLst>
            <a:gd name="adj" fmla="val 10000"/>
          </a:avLst>
        </a:prstGeom>
        <a:noFill/>
        <a:ln w="254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altLang="zh-CN" sz="1400" kern="1200" dirty="0" smtClean="0">
              <a:solidFill>
                <a:schemeClr val="tx2">
                  <a:lumMod val="20000"/>
                  <a:lumOff val="80000"/>
                </a:schemeClr>
              </a:solidFill>
            </a:rPr>
            <a:t>Depth Discontinuity Analysis</a:t>
          </a:r>
          <a:endParaRPr lang="zh-CN" altLang="en-US" sz="1400" kern="1200" dirty="0">
            <a:solidFill>
              <a:schemeClr val="tx2">
                <a:lumMod val="20000"/>
                <a:lumOff val="80000"/>
              </a:schemeClr>
            </a:solidFill>
          </a:endParaRPr>
        </a:p>
      </dsp:txBody>
      <dsp:txXfrm>
        <a:off x="1371890" y="369663"/>
        <a:ext cx="1059290" cy="923581"/>
      </dsp:txXfrm>
    </dsp:sp>
    <dsp:sp modelId="{6D861FC3-8E2C-4C62-8ABA-BDF1FD3A7D40}">
      <dsp:nvSpPr>
        <dsp:cNvPr id="0" name=""/>
        <dsp:cNvSpPr/>
      </dsp:nvSpPr>
      <dsp:spPr>
        <a:xfrm>
          <a:off x="2509592" y="761453"/>
          <a:ext cx="119677" cy="14000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zh-CN" altLang="en-US" sz="1400" kern="1200">
            <a:solidFill>
              <a:schemeClr val="tx2">
                <a:lumMod val="20000"/>
                <a:lumOff val="80000"/>
              </a:schemeClr>
            </a:solidFill>
          </a:endParaRPr>
        </a:p>
      </dsp:txBody>
      <dsp:txXfrm>
        <a:off x="2509592" y="789453"/>
        <a:ext cx="83774" cy="84000"/>
      </dsp:txXfrm>
    </dsp:sp>
    <dsp:sp modelId="{4B8541CE-38D1-4806-8F1C-72681B3A1E72}">
      <dsp:nvSpPr>
        <dsp:cNvPr id="0" name=""/>
        <dsp:cNvSpPr/>
      </dsp:nvSpPr>
      <dsp:spPr>
        <a:xfrm>
          <a:off x="2685722" y="340929"/>
          <a:ext cx="1116758" cy="981049"/>
        </a:xfrm>
        <a:prstGeom prst="roundRect">
          <a:avLst>
            <a:gd name="adj" fmla="val 10000"/>
          </a:avLst>
        </a:prstGeom>
        <a:noFill/>
        <a:ln w="254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altLang="zh-CN" sz="1400" kern="1200" dirty="0" smtClean="0">
              <a:solidFill>
                <a:schemeClr val="tx2">
                  <a:lumMod val="20000"/>
                  <a:lumOff val="80000"/>
                </a:schemeClr>
              </a:solidFill>
            </a:rPr>
            <a:t>Occlusion Portal Construction</a:t>
          </a:r>
          <a:endParaRPr lang="zh-CN" altLang="en-US" sz="1400" kern="1200" dirty="0">
            <a:solidFill>
              <a:schemeClr val="tx2">
                <a:lumMod val="20000"/>
                <a:lumOff val="80000"/>
              </a:schemeClr>
            </a:solidFill>
          </a:endParaRPr>
        </a:p>
      </dsp:txBody>
      <dsp:txXfrm>
        <a:off x="2714456" y="369663"/>
        <a:ext cx="1059290" cy="923581"/>
      </dsp:txXfrm>
    </dsp:sp>
    <dsp:sp modelId="{EAC86881-C866-4685-AEA1-06E5897EFABB}">
      <dsp:nvSpPr>
        <dsp:cNvPr id="0" name=""/>
        <dsp:cNvSpPr/>
      </dsp:nvSpPr>
      <dsp:spPr>
        <a:xfrm rot="5400000">
          <a:off x="3184263" y="1361495"/>
          <a:ext cx="119677" cy="14000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zh-CN" altLang="en-US" sz="1400" kern="1200">
            <a:solidFill>
              <a:schemeClr val="tx2">
                <a:lumMod val="20000"/>
                <a:lumOff val="80000"/>
              </a:schemeClr>
            </a:solidFill>
          </a:endParaRPr>
        </a:p>
      </dsp:txBody>
      <dsp:txXfrm rot="-5400000">
        <a:off x="3202102" y="1371657"/>
        <a:ext cx="84000" cy="83774"/>
      </dsp:txXfrm>
    </dsp:sp>
    <dsp:sp modelId="{E5942B49-ACBE-4465-8332-CC72140578E8}">
      <dsp:nvSpPr>
        <dsp:cNvPr id="0" name=""/>
        <dsp:cNvSpPr/>
      </dsp:nvSpPr>
      <dsp:spPr>
        <a:xfrm>
          <a:off x="2685722" y="1547786"/>
          <a:ext cx="1116758" cy="981049"/>
        </a:xfrm>
        <a:prstGeom prst="roundRect">
          <a:avLst>
            <a:gd name="adj" fmla="val 10000"/>
          </a:avLst>
        </a:prstGeom>
        <a:solidFill>
          <a:schemeClr val="bg2">
            <a:lumMod val="25000"/>
          </a:schemeClr>
        </a:solidFill>
        <a:ln w="254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altLang="zh-CN" sz="1400" kern="1200" dirty="0" smtClean="0">
              <a:solidFill>
                <a:schemeClr val="tx2">
                  <a:lumMod val="20000"/>
                  <a:lumOff val="80000"/>
                </a:schemeClr>
              </a:solidFill>
            </a:rPr>
            <a:t>Graph Camera Construction</a:t>
          </a:r>
          <a:endParaRPr lang="zh-CN" altLang="en-US" sz="1400" kern="1200" dirty="0">
            <a:solidFill>
              <a:schemeClr val="tx2">
                <a:lumMod val="20000"/>
                <a:lumOff val="80000"/>
              </a:schemeClr>
            </a:solidFill>
          </a:endParaRPr>
        </a:p>
      </dsp:txBody>
      <dsp:txXfrm>
        <a:off x="2714456" y="1576520"/>
        <a:ext cx="1059290" cy="923581"/>
      </dsp:txXfrm>
    </dsp:sp>
    <dsp:sp modelId="{FC268087-A4B7-43AF-BFEA-46070B510838}">
      <dsp:nvSpPr>
        <dsp:cNvPr id="0" name=""/>
        <dsp:cNvSpPr/>
      </dsp:nvSpPr>
      <dsp:spPr>
        <a:xfrm rot="10800000">
          <a:off x="2516367" y="1968310"/>
          <a:ext cx="119677" cy="14000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zh-CN" altLang="en-US" sz="1400" kern="1200">
            <a:solidFill>
              <a:schemeClr val="tx2">
                <a:lumMod val="20000"/>
                <a:lumOff val="80000"/>
              </a:schemeClr>
            </a:solidFill>
          </a:endParaRPr>
        </a:p>
      </dsp:txBody>
      <dsp:txXfrm rot="10800000">
        <a:off x="2552270" y="1996310"/>
        <a:ext cx="83774" cy="84000"/>
      </dsp:txXfrm>
    </dsp:sp>
    <dsp:sp modelId="{3AAC3ED3-8703-4E84-9305-F78EF02F51AC}">
      <dsp:nvSpPr>
        <dsp:cNvPr id="0" name=""/>
        <dsp:cNvSpPr/>
      </dsp:nvSpPr>
      <dsp:spPr>
        <a:xfrm>
          <a:off x="1343156" y="1547786"/>
          <a:ext cx="1116758" cy="981049"/>
        </a:xfrm>
        <a:prstGeom prst="roundRect">
          <a:avLst>
            <a:gd name="adj" fmla="val 10000"/>
          </a:avLst>
        </a:prstGeom>
        <a:noFill/>
        <a:ln w="254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altLang="zh-CN" sz="1400" kern="1200" dirty="0" smtClean="0">
              <a:solidFill>
                <a:schemeClr val="tx2">
                  <a:lumMod val="20000"/>
                  <a:lumOff val="80000"/>
                </a:schemeClr>
              </a:solidFill>
            </a:rPr>
            <a:t>Occlusion Portal Visualization</a:t>
          </a:r>
          <a:endParaRPr lang="zh-CN" altLang="en-US" sz="1400" kern="1200" dirty="0">
            <a:solidFill>
              <a:schemeClr val="tx2">
                <a:lumMod val="20000"/>
                <a:lumOff val="80000"/>
              </a:schemeClr>
            </a:solidFill>
          </a:endParaRPr>
        </a:p>
      </dsp:txBody>
      <dsp:txXfrm>
        <a:off x="1371890" y="1576520"/>
        <a:ext cx="1059290" cy="923581"/>
      </dsp:txXfrm>
    </dsp:sp>
    <dsp:sp modelId="{AEBF6A11-58D2-4FED-8644-C41A5B815E1C}">
      <dsp:nvSpPr>
        <dsp:cNvPr id="0" name=""/>
        <dsp:cNvSpPr/>
      </dsp:nvSpPr>
      <dsp:spPr>
        <a:xfrm rot="10800000">
          <a:off x="1173801" y="1968310"/>
          <a:ext cx="119677" cy="14000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zh-CN" altLang="en-US" sz="1400" kern="1200">
            <a:solidFill>
              <a:schemeClr val="tx2">
                <a:lumMod val="20000"/>
                <a:lumOff val="80000"/>
              </a:schemeClr>
            </a:solidFill>
          </a:endParaRPr>
        </a:p>
      </dsp:txBody>
      <dsp:txXfrm rot="10800000">
        <a:off x="1209704" y="1996310"/>
        <a:ext cx="83774" cy="84000"/>
      </dsp:txXfrm>
    </dsp:sp>
    <dsp:sp modelId="{5D8F9316-43E3-4F8C-83F9-49FBFC26DF09}">
      <dsp:nvSpPr>
        <dsp:cNvPr id="0" name=""/>
        <dsp:cNvSpPr/>
      </dsp:nvSpPr>
      <dsp:spPr>
        <a:xfrm>
          <a:off x="590" y="1547786"/>
          <a:ext cx="1116758" cy="981049"/>
        </a:xfrm>
        <a:prstGeom prst="roundRect">
          <a:avLst>
            <a:gd name="adj" fmla="val 10000"/>
          </a:avLst>
        </a:prstGeom>
        <a:noFill/>
        <a:ln w="254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altLang="zh-CN" sz="1400" kern="1200" dirty="0" smtClean="0">
              <a:solidFill>
                <a:schemeClr val="tx2">
                  <a:lumMod val="20000"/>
                  <a:lumOff val="80000"/>
                </a:schemeClr>
              </a:solidFill>
            </a:rPr>
            <a:t>Multi-perspective Rendering</a:t>
          </a:r>
          <a:endParaRPr lang="zh-CN" altLang="en-US" sz="1400" kern="1200" dirty="0">
            <a:solidFill>
              <a:schemeClr val="tx2">
                <a:lumMod val="20000"/>
                <a:lumOff val="80000"/>
              </a:schemeClr>
            </a:solidFill>
          </a:endParaRPr>
        </a:p>
      </dsp:txBody>
      <dsp:txXfrm>
        <a:off x="29324" y="1576520"/>
        <a:ext cx="1059290" cy="923581"/>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35E00B-5786-4457-9F9C-F64D01E75BE3}">
      <dsp:nvSpPr>
        <dsp:cNvPr id="0" name=""/>
        <dsp:cNvSpPr/>
      </dsp:nvSpPr>
      <dsp:spPr>
        <a:xfrm>
          <a:off x="590" y="340929"/>
          <a:ext cx="1116758" cy="981049"/>
        </a:xfrm>
        <a:prstGeom prst="roundRect">
          <a:avLst>
            <a:gd name="adj" fmla="val 10000"/>
          </a:avLst>
        </a:prstGeom>
        <a:noFill/>
        <a:ln w="254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altLang="zh-CN" sz="1400" kern="1200" dirty="0" smtClean="0">
              <a:solidFill>
                <a:schemeClr val="tx2">
                  <a:lumMod val="20000"/>
                  <a:lumOff val="80000"/>
                </a:schemeClr>
              </a:solidFill>
            </a:rPr>
            <a:t>Conventional Rendering</a:t>
          </a:r>
          <a:endParaRPr lang="zh-CN" altLang="en-US" sz="1400" kern="1200" dirty="0">
            <a:solidFill>
              <a:schemeClr val="tx2">
                <a:lumMod val="20000"/>
                <a:lumOff val="80000"/>
              </a:schemeClr>
            </a:solidFill>
          </a:endParaRPr>
        </a:p>
      </dsp:txBody>
      <dsp:txXfrm>
        <a:off x="29324" y="369663"/>
        <a:ext cx="1059290" cy="923581"/>
      </dsp:txXfrm>
    </dsp:sp>
    <dsp:sp modelId="{1F7E2227-C6BB-4FD2-BA09-C5FF7A05E668}">
      <dsp:nvSpPr>
        <dsp:cNvPr id="0" name=""/>
        <dsp:cNvSpPr/>
      </dsp:nvSpPr>
      <dsp:spPr>
        <a:xfrm>
          <a:off x="1167026" y="761453"/>
          <a:ext cx="119677" cy="14000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zh-CN" altLang="en-US" sz="1400" kern="1200">
            <a:solidFill>
              <a:schemeClr val="tx2">
                <a:lumMod val="20000"/>
                <a:lumOff val="80000"/>
              </a:schemeClr>
            </a:solidFill>
          </a:endParaRPr>
        </a:p>
      </dsp:txBody>
      <dsp:txXfrm>
        <a:off x="1167026" y="789453"/>
        <a:ext cx="83774" cy="84000"/>
      </dsp:txXfrm>
    </dsp:sp>
    <dsp:sp modelId="{73155BEB-BF68-4893-993E-F604DBA61B0D}">
      <dsp:nvSpPr>
        <dsp:cNvPr id="0" name=""/>
        <dsp:cNvSpPr/>
      </dsp:nvSpPr>
      <dsp:spPr>
        <a:xfrm>
          <a:off x="1343156" y="340929"/>
          <a:ext cx="1116758" cy="981049"/>
        </a:xfrm>
        <a:prstGeom prst="roundRect">
          <a:avLst>
            <a:gd name="adj" fmla="val 10000"/>
          </a:avLst>
        </a:prstGeom>
        <a:noFill/>
        <a:ln w="254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altLang="zh-CN" sz="1400" kern="1200" dirty="0" smtClean="0">
              <a:solidFill>
                <a:schemeClr val="tx2">
                  <a:lumMod val="20000"/>
                  <a:lumOff val="80000"/>
                </a:schemeClr>
              </a:solidFill>
            </a:rPr>
            <a:t>Depth Discontinuity Analysis</a:t>
          </a:r>
          <a:endParaRPr lang="zh-CN" altLang="en-US" sz="1400" kern="1200" dirty="0">
            <a:solidFill>
              <a:schemeClr val="tx2">
                <a:lumMod val="20000"/>
                <a:lumOff val="80000"/>
              </a:schemeClr>
            </a:solidFill>
          </a:endParaRPr>
        </a:p>
      </dsp:txBody>
      <dsp:txXfrm>
        <a:off x="1371890" y="369663"/>
        <a:ext cx="1059290" cy="923581"/>
      </dsp:txXfrm>
    </dsp:sp>
    <dsp:sp modelId="{6D861FC3-8E2C-4C62-8ABA-BDF1FD3A7D40}">
      <dsp:nvSpPr>
        <dsp:cNvPr id="0" name=""/>
        <dsp:cNvSpPr/>
      </dsp:nvSpPr>
      <dsp:spPr>
        <a:xfrm>
          <a:off x="2509592" y="761453"/>
          <a:ext cx="119677" cy="14000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zh-CN" altLang="en-US" sz="1400" kern="1200">
            <a:solidFill>
              <a:schemeClr val="tx2">
                <a:lumMod val="20000"/>
                <a:lumOff val="80000"/>
              </a:schemeClr>
            </a:solidFill>
          </a:endParaRPr>
        </a:p>
      </dsp:txBody>
      <dsp:txXfrm>
        <a:off x="2509592" y="789453"/>
        <a:ext cx="83774" cy="84000"/>
      </dsp:txXfrm>
    </dsp:sp>
    <dsp:sp modelId="{4B8541CE-38D1-4806-8F1C-72681B3A1E72}">
      <dsp:nvSpPr>
        <dsp:cNvPr id="0" name=""/>
        <dsp:cNvSpPr/>
      </dsp:nvSpPr>
      <dsp:spPr>
        <a:xfrm>
          <a:off x="2685722" y="340929"/>
          <a:ext cx="1116758" cy="981049"/>
        </a:xfrm>
        <a:prstGeom prst="roundRect">
          <a:avLst>
            <a:gd name="adj" fmla="val 10000"/>
          </a:avLst>
        </a:prstGeom>
        <a:noFill/>
        <a:ln w="254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altLang="zh-CN" sz="1400" kern="1200" dirty="0" smtClean="0">
              <a:solidFill>
                <a:schemeClr val="tx2">
                  <a:lumMod val="20000"/>
                  <a:lumOff val="80000"/>
                </a:schemeClr>
              </a:solidFill>
            </a:rPr>
            <a:t>Occlusion Portal Construction</a:t>
          </a:r>
          <a:endParaRPr lang="zh-CN" altLang="en-US" sz="1400" kern="1200" dirty="0">
            <a:solidFill>
              <a:schemeClr val="tx2">
                <a:lumMod val="20000"/>
                <a:lumOff val="80000"/>
              </a:schemeClr>
            </a:solidFill>
          </a:endParaRPr>
        </a:p>
      </dsp:txBody>
      <dsp:txXfrm>
        <a:off x="2714456" y="369663"/>
        <a:ext cx="1059290" cy="923581"/>
      </dsp:txXfrm>
    </dsp:sp>
    <dsp:sp modelId="{EAC86881-C866-4685-AEA1-06E5897EFABB}">
      <dsp:nvSpPr>
        <dsp:cNvPr id="0" name=""/>
        <dsp:cNvSpPr/>
      </dsp:nvSpPr>
      <dsp:spPr>
        <a:xfrm rot="5400000">
          <a:off x="3184263" y="1361495"/>
          <a:ext cx="119677" cy="14000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zh-CN" altLang="en-US" sz="1400" kern="1200">
            <a:solidFill>
              <a:schemeClr val="tx2">
                <a:lumMod val="20000"/>
                <a:lumOff val="80000"/>
              </a:schemeClr>
            </a:solidFill>
          </a:endParaRPr>
        </a:p>
      </dsp:txBody>
      <dsp:txXfrm rot="-5400000">
        <a:off x="3202102" y="1371657"/>
        <a:ext cx="84000" cy="83774"/>
      </dsp:txXfrm>
    </dsp:sp>
    <dsp:sp modelId="{E5942B49-ACBE-4465-8332-CC72140578E8}">
      <dsp:nvSpPr>
        <dsp:cNvPr id="0" name=""/>
        <dsp:cNvSpPr/>
      </dsp:nvSpPr>
      <dsp:spPr>
        <a:xfrm>
          <a:off x="2685722" y="1547786"/>
          <a:ext cx="1116758" cy="981049"/>
        </a:xfrm>
        <a:prstGeom prst="roundRect">
          <a:avLst>
            <a:gd name="adj" fmla="val 10000"/>
          </a:avLst>
        </a:prstGeom>
        <a:noFill/>
        <a:ln w="254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altLang="zh-CN" sz="1400" kern="1200" dirty="0" smtClean="0">
              <a:solidFill>
                <a:schemeClr val="tx2">
                  <a:lumMod val="20000"/>
                  <a:lumOff val="80000"/>
                </a:schemeClr>
              </a:solidFill>
            </a:rPr>
            <a:t>Graph Camera Construction</a:t>
          </a:r>
          <a:endParaRPr lang="zh-CN" altLang="en-US" sz="1400" kern="1200" dirty="0">
            <a:solidFill>
              <a:schemeClr val="tx2">
                <a:lumMod val="20000"/>
                <a:lumOff val="80000"/>
              </a:schemeClr>
            </a:solidFill>
          </a:endParaRPr>
        </a:p>
      </dsp:txBody>
      <dsp:txXfrm>
        <a:off x="2714456" y="1576520"/>
        <a:ext cx="1059290" cy="923581"/>
      </dsp:txXfrm>
    </dsp:sp>
    <dsp:sp modelId="{FC268087-A4B7-43AF-BFEA-46070B510838}">
      <dsp:nvSpPr>
        <dsp:cNvPr id="0" name=""/>
        <dsp:cNvSpPr/>
      </dsp:nvSpPr>
      <dsp:spPr>
        <a:xfrm rot="10800000">
          <a:off x="2516367" y="1968310"/>
          <a:ext cx="119677" cy="14000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zh-CN" altLang="en-US" sz="1400" kern="1200">
            <a:solidFill>
              <a:schemeClr val="tx2">
                <a:lumMod val="20000"/>
                <a:lumOff val="80000"/>
              </a:schemeClr>
            </a:solidFill>
          </a:endParaRPr>
        </a:p>
      </dsp:txBody>
      <dsp:txXfrm rot="10800000">
        <a:off x="2552270" y="1996310"/>
        <a:ext cx="83774" cy="84000"/>
      </dsp:txXfrm>
    </dsp:sp>
    <dsp:sp modelId="{3AAC3ED3-8703-4E84-9305-F78EF02F51AC}">
      <dsp:nvSpPr>
        <dsp:cNvPr id="0" name=""/>
        <dsp:cNvSpPr/>
      </dsp:nvSpPr>
      <dsp:spPr>
        <a:xfrm>
          <a:off x="1343156" y="1547786"/>
          <a:ext cx="1116758" cy="981049"/>
        </a:xfrm>
        <a:prstGeom prst="roundRect">
          <a:avLst>
            <a:gd name="adj" fmla="val 10000"/>
          </a:avLst>
        </a:prstGeom>
        <a:solidFill>
          <a:schemeClr val="bg2">
            <a:lumMod val="25000"/>
          </a:schemeClr>
        </a:solidFill>
        <a:ln w="254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altLang="zh-CN" sz="1400" kern="1200" dirty="0" smtClean="0">
              <a:solidFill>
                <a:schemeClr val="tx2">
                  <a:lumMod val="20000"/>
                  <a:lumOff val="80000"/>
                </a:schemeClr>
              </a:solidFill>
            </a:rPr>
            <a:t>Occlusion Portal Visualization</a:t>
          </a:r>
          <a:endParaRPr lang="zh-CN" altLang="en-US" sz="1400" kern="1200" dirty="0">
            <a:solidFill>
              <a:schemeClr val="tx2">
                <a:lumMod val="20000"/>
                <a:lumOff val="80000"/>
              </a:schemeClr>
            </a:solidFill>
          </a:endParaRPr>
        </a:p>
      </dsp:txBody>
      <dsp:txXfrm>
        <a:off x="1371890" y="1576520"/>
        <a:ext cx="1059290" cy="923581"/>
      </dsp:txXfrm>
    </dsp:sp>
    <dsp:sp modelId="{AEBF6A11-58D2-4FED-8644-C41A5B815E1C}">
      <dsp:nvSpPr>
        <dsp:cNvPr id="0" name=""/>
        <dsp:cNvSpPr/>
      </dsp:nvSpPr>
      <dsp:spPr>
        <a:xfrm rot="10800000">
          <a:off x="1173801" y="1968310"/>
          <a:ext cx="119677" cy="14000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zh-CN" altLang="en-US" sz="1400" kern="1200">
            <a:solidFill>
              <a:schemeClr val="tx2">
                <a:lumMod val="20000"/>
                <a:lumOff val="80000"/>
              </a:schemeClr>
            </a:solidFill>
          </a:endParaRPr>
        </a:p>
      </dsp:txBody>
      <dsp:txXfrm rot="10800000">
        <a:off x="1209704" y="1996310"/>
        <a:ext cx="83774" cy="84000"/>
      </dsp:txXfrm>
    </dsp:sp>
    <dsp:sp modelId="{5D8F9316-43E3-4F8C-83F9-49FBFC26DF09}">
      <dsp:nvSpPr>
        <dsp:cNvPr id="0" name=""/>
        <dsp:cNvSpPr/>
      </dsp:nvSpPr>
      <dsp:spPr>
        <a:xfrm>
          <a:off x="590" y="1547786"/>
          <a:ext cx="1116758" cy="981049"/>
        </a:xfrm>
        <a:prstGeom prst="roundRect">
          <a:avLst>
            <a:gd name="adj" fmla="val 10000"/>
          </a:avLst>
        </a:prstGeom>
        <a:noFill/>
        <a:ln w="254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altLang="zh-CN" sz="1400" kern="1200" dirty="0" smtClean="0">
              <a:solidFill>
                <a:schemeClr val="tx2">
                  <a:lumMod val="20000"/>
                  <a:lumOff val="80000"/>
                </a:schemeClr>
              </a:solidFill>
            </a:rPr>
            <a:t>Multi-perspective Rendering</a:t>
          </a:r>
          <a:endParaRPr lang="zh-CN" altLang="en-US" sz="1400" kern="1200" dirty="0">
            <a:solidFill>
              <a:schemeClr val="tx2">
                <a:lumMod val="20000"/>
                <a:lumOff val="80000"/>
              </a:schemeClr>
            </a:solidFill>
          </a:endParaRPr>
        </a:p>
      </dsp:txBody>
      <dsp:txXfrm>
        <a:off x="29324" y="1576520"/>
        <a:ext cx="1059290" cy="923581"/>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35E00B-5786-4457-9F9C-F64D01E75BE3}">
      <dsp:nvSpPr>
        <dsp:cNvPr id="0" name=""/>
        <dsp:cNvSpPr/>
      </dsp:nvSpPr>
      <dsp:spPr>
        <a:xfrm>
          <a:off x="590" y="340929"/>
          <a:ext cx="1116758" cy="981049"/>
        </a:xfrm>
        <a:prstGeom prst="roundRect">
          <a:avLst>
            <a:gd name="adj" fmla="val 10000"/>
          </a:avLst>
        </a:prstGeom>
        <a:noFill/>
        <a:ln w="254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altLang="zh-CN" sz="1400" kern="1200" dirty="0" smtClean="0">
              <a:solidFill>
                <a:schemeClr val="tx2">
                  <a:lumMod val="20000"/>
                  <a:lumOff val="80000"/>
                </a:schemeClr>
              </a:solidFill>
            </a:rPr>
            <a:t>Conventional Rendering</a:t>
          </a:r>
          <a:endParaRPr lang="zh-CN" altLang="en-US" sz="1400" kern="1200" dirty="0">
            <a:solidFill>
              <a:schemeClr val="tx2">
                <a:lumMod val="20000"/>
                <a:lumOff val="80000"/>
              </a:schemeClr>
            </a:solidFill>
          </a:endParaRPr>
        </a:p>
      </dsp:txBody>
      <dsp:txXfrm>
        <a:off x="29324" y="369663"/>
        <a:ext cx="1059290" cy="923581"/>
      </dsp:txXfrm>
    </dsp:sp>
    <dsp:sp modelId="{1F7E2227-C6BB-4FD2-BA09-C5FF7A05E668}">
      <dsp:nvSpPr>
        <dsp:cNvPr id="0" name=""/>
        <dsp:cNvSpPr/>
      </dsp:nvSpPr>
      <dsp:spPr>
        <a:xfrm>
          <a:off x="1167026" y="761453"/>
          <a:ext cx="119677" cy="14000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zh-CN" altLang="en-US" sz="1400" kern="1200">
            <a:solidFill>
              <a:schemeClr val="tx2">
                <a:lumMod val="20000"/>
                <a:lumOff val="80000"/>
              </a:schemeClr>
            </a:solidFill>
          </a:endParaRPr>
        </a:p>
      </dsp:txBody>
      <dsp:txXfrm>
        <a:off x="1167026" y="789453"/>
        <a:ext cx="83774" cy="84000"/>
      </dsp:txXfrm>
    </dsp:sp>
    <dsp:sp modelId="{73155BEB-BF68-4893-993E-F604DBA61B0D}">
      <dsp:nvSpPr>
        <dsp:cNvPr id="0" name=""/>
        <dsp:cNvSpPr/>
      </dsp:nvSpPr>
      <dsp:spPr>
        <a:xfrm>
          <a:off x="1343156" y="340929"/>
          <a:ext cx="1116758" cy="981049"/>
        </a:xfrm>
        <a:prstGeom prst="roundRect">
          <a:avLst>
            <a:gd name="adj" fmla="val 10000"/>
          </a:avLst>
        </a:prstGeom>
        <a:noFill/>
        <a:ln w="254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altLang="zh-CN" sz="1400" kern="1200" dirty="0" smtClean="0">
              <a:solidFill>
                <a:schemeClr val="tx2">
                  <a:lumMod val="20000"/>
                  <a:lumOff val="80000"/>
                </a:schemeClr>
              </a:solidFill>
            </a:rPr>
            <a:t>Depth Discontinuity Analysis</a:t>
          </a:r>
          <a:endParaRPr lang="zh-CN" altLang="en-US" sz="1400" kern="1200" dirty="0">
            <a:solidFill>
              <a:schemeClr val="tx2">
                <a:lumMod val="20000"/>
                <a:lumOff val="80000"/>
              </a:schemeClr>
            </a:solidFill>
          </a:endParaRPr>
        </a:p>
      </dsp:txBody>
      <dsp:txXfrm>
        <a:off x="1371890" y="369663"/>
        <a:ext cx="1059290" cy="923581"/>
      </dsp:txXfrm>
    </dsp:sp>
    <dsp:sp modelId="{6D861FC3-8E2C-4C62-8ABA-BDF1FD3A7D40}">
      <dsp:nvSpPr>
        <dsp:cNvPr id="0" name=""/>
        <dsp:cNvSpPr/>
      </dsp:nvSpPr>
      <dsp:spPr>
        <a:xfrm>
          <a:off x="2509592" y="761453"/>
          <a:ext cx="119677" cy="14000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zh-CN" altLang="en-US" sz="1400" kern="1200">
            <a:solidFill>
              <a:schemeClr val="tx2">
                <a:lumMod val="20000"/>
                <a:lumOff val="80000"/>
              </a:schemeClr>
            </a:solidFill>
          </a:endParaRPr>
        </a:p>
      </dsp:txBody>
      <dsp:txXfrm>
        <a:off x="2509592" y="789453"/>
        <a:ext cx="83774" cy="84000"/>
      </dsp:txXfrm>
    </dsp:sp>
    <dsp:sp modelId="{4B8541CE-38D1-4806-8F1C-72681B3A1E72}">
      <dsp:nvSpPr>
        <dsp:cNvPr id="0" name=""/>
        <dsp:cNvSpPr/>
      </dsp:nvSpPr>
      <dsp:spPr>
        <a:xfrm>
          <a:off x="2685722" y="340929"/>
          <a:ext cx="1116758" cy="981049"/>
        </a:xfrm>
        <a:prstGeom prst="roundRect">
          <a:avLst>
            <a:gd name="adj" fmla="val 10000"/>
          </a:avLst>
        </a:prstGeom>
        <a:noFill/>
        <a:ln w="254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altLang="zh-CN" sz="1400" kern="1200" dirty="0" smtClean="0">
              <a:solidFill>
                <a:schemeClr val="tx2">
                  <a:lumMod val="20000"/>
                  <a:lumOff val="80000"/>
                </a:schemeClr>
              </a:solidFill>
            </a:rPr>
            <a:t>Occlusion Portal Construction</a:t>
          </a:r>
          <a:endParaRPr lang="zh-CN" altLang="en-US" sz="1400" kern="1200" dirty="0">
            <a:solidFill>
              <a:schemeClr val="tx2">
                <a:lumMod val="20000"/>
                <a:lumOff val="80000"/>
              </a:schemeClr>
            </a:solidFill>
          </a:endParaRPr>
        </a:p>
      </dsp:txBody>
      <dsp:txXfrm>
        <a:off x="2714456" y="369663"/>
        <a:ext cx="1059290" cy="923581"/>
      </dsp:txXfrm>
    </dsp:sp>
    <dsp:sp modelId="{EAC86881-C866-4685-AEA1-06E5897EFABB}">
      <dsp:nvSpPr>
        <dsp:cNvPr id="0" name=""/>
        <dsp:cNvSpPr/>
      </dsp:nvSpPr>
      <dsp:spPr>
        <a:xfrm rot="5400000">
          <a:off x="3184263" y="1361495"/>
          <a:ext cx="119677" cy="14000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zh-CN" altLang="en-US" sz="1400" kern="1200">
            <a:solidFill>
              <a:schemeClr val="tx2">
                <a:lumMod val="20000"/>
                <a:lumOff val="80000"/>
              </a:schemeClr>
            </a:solidFill>
          </a:endParaRPr>
        </a:p>
      </dsp:txBody>
      <dsp:txXfrm rot="-5400000">
        <a:off x="3202102" y="1371657"/>
        <a:ext cx="84000" cy="83774"/>
      </dsp:txXfrm>
    </dsp:sp>
    <dsp:sp modelId="{E5942B49-ACBE-4465-8332-CC72140578E8}">
      <dsp:nvSpPr>
        <dsp:cNvPr id="0" name=""/>
        <dsp:cNvSpPr/>
      </dsp:nvSpPr>
      <dsp:spPr>
        <a:xfrm>
          <a:off x="2685722" y="1547786"/>
          <a:ext cx="1116758" cy="981049"/>
        </a:xfrm>
        <a:prstGeom prst="roundRect">
          <a:avLst>
            <a:gd name="adj" fmla="val 10000"/>
          </a:avLst>
        </a:prstGeom>
        <a:noFill/>
        <a:ln w="254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altLang="zh-CN" sz="1400" kern="1200" dirty="0" smtClean="0">
              <a:solidFill>
                <a:schemeClr val="tx2">
                  <a:lumMod val="20000"/>
                  <a:lumOff val="80000"/>
                </a:schemeClr>
              </a:solidFill>
            </a:rPr>
            <a:t>Graph Camera Construction</a:t>
          </a:r>
          <a:endParaRPr lang="zh-CN" altLang="en-US" sz="1400" kern="1200" dirty="0">
            <a:solidFill>
              <a:schemeClr val="tx2">
                <a:lumMod val="20000"/>
                <a:lumOff val="80000"/>
              </a:schemeClr>
            </a:solidFill>
          </a:endParaRPr>
        </a:p>
      </dsp:txBody>
      <dsp:txXfrm>
        <a:off x="2714456" y="1576520"/>
        <a:ext cx="1059290" cy="923581"/>
      </dsp:txXfrm>
    </dsp:sp>
    <dsp:sp modelId="{FC268087-A4B7-43AF-BFEA-46070B510838}">
      <dsp:nvSpPr>
        <dsp:cNvPr id="0" name=""/>
        <dsp:cNvSpPr/>
      </dsp:nvSpPr>
      <dsp:spPr>
        <a:xfrm rot="10800000">
          <a:off x="2516367" y="1968310"/>
          <a:ext cx="119677" cy="14000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zh-CN" altLang="en-US" sz="1400" kern="1200">
            <a:solidFill>
              <a:schemeClr val="tx2">
                <a:lumMod val="20000"/>
                <a:lumOff val="80000"/>
              </a:schemeClr>
            </a:solidFill>
          </a:endParaRPr>
        </a:p>
      </dsp:txBody>
      <dsp:txXfrm rot="10800000">
        <a:off x="2552270" y="1996310"/>
        <a:ext cx="83774" cy="84000"/>
      </dsp:txXfrm>
    </dsp:sp>
    <dsp:sp modelId="{3AAC3ED3-8703-4E84-9305-F78EF02F51AC}">
      <dsp:nvSpPr>
        <dsp:cNvPr id="0" name=""/>
        <dsp:cNvSpPr/>
      </dsp:nvSpPr>
      <dsp:spPr>
        <a:xfrm>
          <a:off x="1343156" y="1547786"/>
          <a:ext cx="1116758" cy="981049"/>
        </a:xfrm>
        <a:prstGeom prst="roundRect">
          <a:avLst>
            <a:gd name="adj" fmla="val 10000"/>
          </a:avLst>
        </a:prstGeom>
        <a:noFill/>
        <a:ln w="254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altLang="zh-CN" sz="1400" kern="1200" dirty="0" smtClean="0">
              <a:solidFill>
                <a:schemeClr val="tx2">
                  <a:lumMod val="20000"/>
                  <a:lumOff val="80000"/>
                </a:schemeClr>
              </a:solidFill>
            </a:rPr>
            <a:t>Occlusion Portal Visualization</a:t>
          </a:r>
          <a:endParaRPr lang="zh-CN" altLang="en-US" sz="1400" kern="1200" dirty="0">
            <a:solidFill>
              <a:schemeClr val="tx2">
                <a:lumMod val="20000"/>
                <a:lumOff val="80000"/>
              </a:schemeClr>
            </a:solidFill>
          </a:endParaRPr>
        </a:p>
      </dsp:txBody>
      <dsp:txXfrm>
        <a:off x="1371890" y="1576520"/>
        <a:ext cx="1059290" cy="923581"/>
      </dsp:txXfrm>
    </dsp:sp>
    <dsp:sp modelId="{AEBF6A11-58D2-4FED-8644-C41A5B815E1C}">
      <dsp:nvSpPr>
        <dsp:cNvPr id="0" name=""/>
        <dsp:cNvSpPr/>
      </dsp:nvSpPr>
      <dsp:spPr>
        <a:xfrm rot="10800000">
          <a:off x="1173801" y="1968310"/>
          <a:ext cx="119677" cy="14000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zh-CN" altLang="en-US" sz="1400" kern="1200">
            <a:solidFill>
              <a:schemeClr val="tx2">
                <a:lumMod val="20000"/>
                <a:lumOff val="80000"/>
              </a:schemeClr>
            </a:solidFill>
          </a:endParaRPr>
        </a:p>
      </dsp:txBody>
      <dsp:txXfrm rot="10800000">
        <a:off x="1209704" y="1996310"/>
        <a:ext cx="83774" cy="84000"/>
      </dsp:txXfrm>
    </dsp:sp>
    <dsp:sp modelId="{5D8F9316-43E3-4F8C-83F9-49FBFC26DF09}">
      <dsp:nvSpPr>
        <dsp:cNvPr id="0" name=""/>
        <dsp:cNvSpPr/>
      </dsp:nvSpPr>
      <dsp:spPr>
        <a:xfrm>
          <a:off x="590" y="1547786"/>
          <a:ext cx="1116758" cy="981049"/>
        </a:xfrm>
        <a:prstGeom prst="roundRect">
          <a:avLst>
            <a:gd name="adj" fmla="val 10000"/>
          </a:avLst>
        </a:prstGeom>
        <a:solidFill>
          <a:schemeClr val="bg2">
            <a:lumMod val="25000"/>
          </a:schemeClr>
        </a:solidFill>
        <a:ln w="254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altLang="zh-CN" sz="1400" kern="1200" dirty="0" smtClean="0">
              <a:solidFill>
                <a:schemeClr val="tx2">
                  <a:lumMod val="20000"/>
                  <a:lumOff val="80000"/>
                </a:schemeClr>
              </a:solidFill>
            </a:rPr>
            <a:t>Multi-perspective Rendering</a:t>
          </a:r>
          <a:endParaRPr lang="zh-CN" altLang="en-US" sz="1400" kern="1200" dirty="0">
            <a:solidFill>
              <a:schemeClr val="tx2">
                <a:lumMod val="20000"/>
                <a:lumOff val="80000"/>
              </a:schemeClr>
            </a:solidFill>
          </a:endParaRPr>
        </a:p>
      </dsp:txBody>
      <dsp:txXfrm>
        <a:off x="29324" y="1576520"/>
        <a:ext cx="1059290" cy="923581"/>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5.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5.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2.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ABDD59D-7E2E-4291-AA96-2357E9E15BA8}" type="datetimeFigureOut">
              <a:rPr lang="zh-CN" altLang="en-US" smtClean="0"/>
              <a:t>2019/3/15</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708D285-70EB-40E6-8EA6-DEBC4DF95CAF}" type="slidenum">
              <a:rPr lang="zh-CN" altLang="en-US" smtClean="0"/>
              <a:t>‹#›</a:t>
            </a:fld>
            <a:endParaRPr lang="zh-CN" altLang="en-US"/>
          </a:p>
        </p:txBody>
      </p:sp>
    </p:spTree>
    <p:extLst>
      <p:ext uri="{BB962C8B-B14F-4D97-AF65-F5344CB8AC3E}">
        <p14:creationId xmlns:p14="http://schemas.microsoft.com/office/powerpoint/2010/main" val="316034099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FB88DC1-1E5B-4878-B769-3DF739069D8B}" type="datetimeFigureOut">
              <a:rPr lang="zh-CN" altLang="en-US" smtClean="0"/>
              <a:t>2019/3/15</a:t>
            </a:fld>
            <a:endParaRPr lang="zh-CN" altLang="en-US"/>
          </a:p>
        </p:txBody>
      </p:sp>
      <p:sp>
        <p:nvSpPr>
          <p:cNvPr id="4" name="幻灯片图像占位符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B7DE98-3EFA-4DD8-8DEB-0358652BC4EF}" type="slidenum">
              <a:rPr lang="zh-CN" altLang="en-US" smtClean="0"/>
              <a:t>‹#›</a:t>
            </a:fld>
            <a:endParaRPr lang="zh-CN" altLang="en-US"/>
          </a:p>
        </p:txBody>
      </p:sp>
    </p:spTree>
    <p:extLst>
      <p:ext uri="{BB962C8B-B14F-4D97-AF65-F5344CB8AC3E}">
        <p14:creationId xmlns:p14="http://schemas.microsoft.com/office/powerpoint/2010/main" val="3096234765"/>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smtClean="0"/>
          </a:p>
          <a:p>
            <a:r>
              <a:rPr lang="en-US" altLang="zh-CN" dirty="0" smtClean="0"/>
              <a:t>Thank you</a:t>
            </a:r>
            <a:r>
              <a:rPr lang="en-US" altLang="zh-CN" baseline="0" dirty="0" smtClean="0"/>
              <a:t> for the introduction. XXX look at chair as you say this XXX</a:t>
            </a:r>
          </a:p>
          <a:p>
            <a:endParaRPr lang="en-US" altLang="zh-CN" baseline="0" dirty="0" smtClean="0"/>
          </a:p>
          <a:p>
            <a:r>
              <a:rPr lang="en-US" altLang="zh-CN" dirty="0" smtClean="0"/>
              <a:t>Hello everyone.</a:t>
            </a:r>
          </a:p>
          <a:p>
            <a:endParaRPr lang="en-US" altLang="zh-CN" dirty="0" smtClean="0"/>
          </a:p>
          <a:p>
            <a:r>
              <a:rPr lang="en-US" altLang="zh-CN" dirty="0" smtClean="0"/>
              <a:t>XXX</a:t>
            </a:r>
            <a:r>
              <a:rPr lang="en-US" altLang="zh-CN" baseline="0" dirty="0" smtClean="0"/>
              <a:t> if chair did not read all authors XXX This work is together with Lili Wang, …, and </a:t>
            </a:r>
            <a:r>
              <a:rPr lang="en-US" altLang="zh-CN" baseline="0" dirty="0" err="1" smtClean="0"/>
              <a:t>Xuefeng</a:t>
            </a:r>
            <a:r>
              <a:rPr lang="en-US" altLang="zh-CN" baseline="0" dirty="0" smtClean="0"/>
              <a:t> Yang from Beihang University, and with Voicu Popescu from Purdue University.</a:t>
            </a:r>
            <a:endParaRPr lang="zh-CN" altLang="en-US" dirty="0"/>
          </a:p>
        </p:txBody>
      </p:sp>
      <p:sp>
        <p:nvSpPr>
          <p:cNvPr id="4" name="灯片编号占位符 3"/>
          <p:cNvSpPr>
            <a:spLocks noGrp="1"/>
          </p:cNvSpPr>
          <p:nvPr>
            <p:ph type="sldNum" sz="quarter" idx="10"/>
          </p:nvPr>
        </p:nvSpPr>
        <p:spPr/>
        <p:txBody>
          <a:bodyPr/>
          <a:lstStyle/>
          <a:p>
            <a:fld id="{85B7DE98-3EFA-4DD8-8DEB-0358652BC4EF}" type="slidenum">
              <a:rPr lang="zh-CN" altLang="en-US" smtClean="0"/>
              <a:t>1</a:t>
            </a:fld>
            <a:endParaRPr lang="zh-CN" altLang="en-US"/>
          </a:p>
        </p:txBody>
      </p:sp>
    </p:spTree>
    <p:extLst>
      <p:ext uri="{BB962C8B-B14F-4D97-AF65-F5344CB8AC3E}">
        <p14:creationId xmlns:p14="http://schemas.microsoft.com/office/powerpoint/2010/main" val="18628104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The</a:t>
            </a:r>
            <a:r>
              <a:rPr lang="en-US" altLang="zh-CN" baseline="0" dirty="0" smtClean="0"/>
              <a:t> disocclusion portals are used to build a graph camera which will ultimately be used to render the multiperspective visualization. XXX add reference to graph camera paper under figure XXX</a:t>
            </a:r>
            <a:endParaRPr lang="en-US" altLang="zh-CN" dirty="0" smtClean="0"/>
          </a:p>
          <a:p>
            <a:r>
              <a:rPr lang="en-US" altLang="zh-CN" dirty="0" smtClean="0"/>
              <a:t> </a:t>
            </a:r>
          </a:p>
          <a:p>
            <a:r>
              <a:rPr lang="en-US" altLang="zh-CN" dirty="0" smtClean="0"/>
              <a:t>Here the portal</a:t>
            </a:r>
            <a:r>
              <a:rPr lang="en-US" altLang="zh-CN" baseline="0" dirty="0" smtClean="0"/>
              <a:t> AB is used to define a hinge plane where the visualization transitions from viewpoint V to viewpoint V’. The rays are piecewise linear with two segments. Point P is projected directly onto the image plane with a compound projection matrix that accounts for the two viewpoints. XXX add red dotted line from P to V’; it should start only at AB XXX</a:t>
            </a:r>
            <a:endParaRPr lang="en-US" altLang="zh-CN" dirty="0" smtClean="0"/>
          </a:p>
          <a:p>
            <a:endParaRPr lang="en-US" altLang="zh-CN" dirty="0" smtClean="0"/>
          </a:p>
          <a:p>
            <a:r>
              <a:rPr lang="en-US" altLang="zh-CN" dirty="0" smtClean="0"/>
              <a:t>The magnitude of the disocclusion effect is controlled by</a:t>
            </a:r>
            <a:r>
              <a:rPr lang="en-US" altLang="zh-CN" baseline="0" dirty="0" smtClean="0"/>
              <a:t> placing the secondary viewpoint V’. This left up to the user, who controls the disocclusion effect with small lateral head translations. Here a 20cm translation to the right swings V’ from V to location shown in the figure.</a:t>
            </a:r>
            <a:endParaRPr lang="en-US" altLang="zh-CN" dirty="0" smtClean="0"/>
          </a:p>
        </p:txBody>
      </p:sp>
      <p:sp>
        <p:nvSpPr>
          <p:cNvPr id="4" name="灯片编号占位符 3"/>
          <p:cNvSpPr>
            <a:spLocks noGrp="1"/>
          </p:cNvSpPr>
          <p:nvPr>
            <p:ph type="sldNum" sz="quarter" idx="10"/>
          </p:nvPr>
        </p:nvSpPr>
        <p:spPr/>
        <p:txBody>
          <a:bodyPr/>
          <a:lstStyle/>
          <a:p>
            <a:fld id="{85B7DE98-3EFA-4DD8-8DEB-0358652BC4EF}" type="slidenum">
              <a:rPr lang="zh-CN" altLang="en-US" smtClean="0"/>
              <a:t>10</a:t>
            </a:fld>
            <a:endParaRPr lang="zh-CN" altLang="en-US"/>
          </a:p>
        </p:txBody>
      </p:sp>
    </p:spTree>
    <p:extLst>
      <p:ext uri="{BB962C8B-B14F-4D97-AF65-F5344CB8AC3E}">
        <p14:creationId xmlns:p14="http://schemas.microsoft.com/office/powerpoint/2010/main" val="7840264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smtClean="0"/>
          </a:p>
          <a:p>
            <a:r>
              <a:rPr lang="en-US" altLang="zh-CN" dirty="0" smtClean="0"/>
              <a:t>XXX replace these two images with just the portal visualization, over a conventional</a:t>
            </a:r>
            <a:r>
              <a:rPr lang="en-US" altLang="zh-CN" baseline="0" dirty="0" smtClean="0"/>
              <a:t> rendering of the scene XXX</a:t>
            </a:r>
          </a:p>
          <a:p>
            <a:endParaRPr lang="en-US" altLang="zh-CN" baseline="0" dirty="0" smtClean="0"/>
          </a:p>
          <a:p>
            <a:r>
              <a:rPr lang="en-US" altLang="zh-CN" baseline="0" dirty="0" smtClean="0"/>
              <a:t>The available disocclusion portals are shown to the user who selects one or several portals, and then triggers and controls the disocclusion effect.</a:t>
            </a:r>
          </a:p>
          <a:p>
            <a:endParaRPr lang="zh-CN" altLang="en-US" dirty="0"/>
          </a:p>
        </p:txBody>
      </p:sp>
      <p:sp>
        <p:nvSpPr>
          <p:cNvPr id="4" name="灯片编号占位符 3"/>
          <p:cNvSpPr>
            <a:spLocks noGrp="1"/>
          </p:cNvSpPr>
          <p:nvPr>
            <p:ph type="sldNum" sz="quarter" idx="10"/>
          </p:nvPr>
        </p:nvSpPr>
        <p:spPr/>
        <p:txBody>
          <a:bodyPr/>
          <a:lstStyle/>
          <a:p>
            <a:fld id="{85B7DE98-3EFA-4DD8-8DEB-0358652BC4EF}" type="slidenum">
              <a:rPr lang="zh-CN" altLang="en-US" smtClean="0"/>
              <a:t>11</a:t>
            </a:fld>
            <a:endParaRPr lang="zh-CN" altLang="en-US"/>
          </a:p>
        </p:txBody>
      </p:sp>
    </p:spTree>
    <p:extLst>
      <p:ext uri="{BB962C8B-B14F-4D97-AF65-F5344CB8AC3E}">
        <p14:creationId xmlns:p14="http://schemas.microsoft.com/office/powerpoint/2010/main" val="12438517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Here</a:t>
            </a:r>
            <a:r>
              <a:rPr lang="en-US" altLang="zh-CN" baseline="0" dirty="0" smtClean="0"/>
              <a:t> are the disocclusion effects achieved. Here, the disoccluded regions are highlighted in red for the purpose of this presentation. XXX you can switch back and forth several times between this and the previous slide XXX</a:t>
            </a:r>
            <a:endParaRPr lang="en-US" altLang="zh-CN" dirty="0" smtClean="0"/>
          </a:p>
        </p:txBody>
      </p:sp>
      <p:sp>
        <p:nvSpPr>
          <p:cNvPr id="4" name="灯片编号占位符 3"/>
          <p:cNvSpPr>
            <a:spLocks noGrp="1"/>
          </p:cNvSpPr>
          <p:nvPr>
            <p:ph type="sldNum" sz="quarter" idx="10"/>
          </p:nvPr>
        </p:nvSpPr>
        <p:spPr/>
        <p:txBody>
          <a:bodyPr/>
          <a:lstStyle/>
          <a:p>
            <a:fld id="{85B7DE98-3EFA-4DD8-8DEB-0358652BC4EF}" type="slidenum">
              <a:rPr lang="zh-CN" altLang="en-US" smtClean="0"/>
              <a:t>12</a:t>
            </a:fld>
            <a:endParaRPr lang="zh-CN" altLang="en-US"/>
          </a:p>
        </p:txBody>
      </p:sp>
    </p:spTree>
    <p:extLst>
      <p:ext uri="{BB962C8B-B14F-4D97-AF65-F5344CB8AC3E}">
        <p14:creationId xmlns:p14="http://schemas.microsoft.com/office/powerpoint/2010/main" val="17486454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baseline="0" dirty="0" smtClean="0"/>
          </a:p>
          <a:p>
            <a:r>
              <a:rPr lang="en-US" altLang="zh-CN" baseline="0" dirty="0" smtClean="0"/>
              <a:t>This video shows the merged disocclusion effect of four portals</a:t>
            </a:r>
            <a:r>
              <a:rPr lang="en-US" altLang="zh-CN" baseline="0" dirty="0" smtClean="0"/>
              <a:t>. XXX Make sure the audio does not play back. It is very loud and bad. XXX</a:t>
            </a:r>
            <a:endParaRPr lang="zh-CN" altLang="en-US" dirty="0"/>
          </a:p>
        </p:txBody>
      </p:sp>
      <p:sp>
        <p:nvSpPr>
          <p:cNvPr id="4" name="灯片编号占位符 3"/>
          <p:cNvSpPr>
            <a:spLocks noGrp="1"/>
          </p:cNvSpPr>
          <p:nvPr>
            <p:ph type="sldNum" sz="quarter" idx="10"/>
          </p:nvPr>
        </p:nvSpPr>
        <p:spPr/>
        <p:txBody>
          <a:bodyPr/>
          <a:lstStyle/>
          <a:p>
            <a:fld id="{85B7DE98-3EFA-4DD8-8DEB-0358652BC4EF}" type="slidenum">
              <a:rPr lang="zh-CN" altLang="en-US" smtClean="0"/>
              <a:t>13</a:t>
            </a:fld>
            <a:endParaRPr lang="zh-CN" altLang="en-US"/>
          </a:p>
        </p:txBody>
      </p:sp>
    </p:spTree>
    <p:extLst>
      <p:ext uri="{BB962C8B-B14F-4D97-AF65-F5344CB8AC3E}">
        <p14:creationId xmlns:p14="http://schemas.microsoft.com/office/powerpoint/2010/main" val="10949269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aseline="0" dirty="0" smtClean="0"/>
              <a:t>Here is another quick look at our algorithm’s portal selection.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aseline="0" dirty="0" smtClean="0"/>
              <a:t>The bottom images show the disocclusion effects achieved by the three candidate portals discussed earlier.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aseline="0" dirty="0" smtClean="0"/>
              <a:t>For </a:t>
            </a:r>
            <a:r>
              <a:rPr lang="en-US" altLang="zh-CN" baseline="0" dirty="0" smtClean="0"/>
              <a:t>AB1, </a:t>
            </a:r>
            <a:r>
              <a:rPr lang="en-US" altLang="zh-CN" baseline="0" dirty="0" smtClean="0"/>
              <a:t>the </a:t>
            </a:r>
            <a:r>
              <a:rPr lang="en-US" altLang="zh-CN" baseline="0" dirty="0" smtClean="0"/>
              <a:t>portal image footprint is </a:t>
            </a:r>
            <a:r>
              <a:rPr lang="en-US" altLang="zh-CN" baseline="0" dirty="0" smtClean="0"/>
              <a:t>too small to show the disoccluded part of the scene at adequate resolution.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aseline="0" dirty="0" smtClean="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aseline="0" dirty="0" smtClean="0"/>
              <a:t>For AB3, the footprint of the portal is large, but </a:t>
            </a:r>
            <a:r>
              <a:rPr lang="en-US" altLang="zh-CN" baseline="0" dirty="0" smtClean="0"/>
              <a:t>achieving a revealing disocclusion </a:t>
            </a:r>
            <a:r>
              <a:rPr lang="en-US" altLang="zh-CN" baseline="0" dirty="0" smtClean="0"/>
              <a:t>effect requires translating the secondary viewpoint substantially, which introduces substantial distortions.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aseline="0" dirty="0" smtClean="0"/>
              <a:t>AB2 </a:t>
            </a:r>
            <a:r>
              <a:rPr lang="en-US" altLang="zh-CN" baseline="0" dirty="0" smtClean="0"/>
              <a:t>offers  a good compromise of the two antagonistic </a:t>
            </a:r>
            <a:r>
              <a:rPr lang="en-US" altLang="zh-CN" baseline="0" dirty="0" smtClean="0"/>
              <a:t>requirements</a:t>
            </a:r>
            <a:r>
              <a:rPr lang="en-US" altLang="zh-CN" baseline="0" dirty="0" smtClean="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baseline="0" dirty="0" smtClean="0"/>
          </a:p>
        </p:txBody>
      </p:sp>
      <p:sp>
        <p:nvSpPr>
          <p:cNvPr id="4" name="灯片编号占位符 3"/>
          <p:cNvSpPr>
            <a:spLocks noGrp="1"/>
          </p:cNvSpPr>
          <p:nvPr>
            <p:ph type="sldNum" sz="quarter" idx="10"/>
          </p:nvPr>
        </p:nvSpPr>
        <p:spPr/>
        <p:txBody>
          <a:bodyPr/>
          <a:lstStyle/>
          <a:p>
            <a:fld id="{85B7DE98-3EFA-4DD8-8DEB-0358652BC4EF}" type="slidenum">
              <a:rPr lang="zh-CN" altLang="en-US" smtClean="0"/>
              <a:t>14</a:t>
            </a:fld>
            <a:endParaRPr lang="zh-CN" altLang="en-US"/>
          </a:p>
        </p:txBody>
      </p:sp>
    </p:spTree>
    <p:extLst>
      <p:ext uri="{BB962C8B-B14F-4D97-AF65-F5344CB8AC3E}">
        <p14:creationId xmlns:p14="http://schemas.microsoft.com/office/powerpoint/2010/main" val="17163469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Since </a:t>
            </a:r>
            <a:r>
              <a:rPr lang="en-US" altLang="zh-CN" baseline="0" dirty="0" smtClean="0"/>
              <a:t>the </a:t>
            </a:r>
            <a:r>
              <a:rPr lang="en-US" altLang="zh-CN" baseline="0" dirty="0" smtClean="0"/>
              <a:t>occlusions are detected, modeled, and removed in real time, our </a:t>
            </a:r>
            <a:r>
              <a:rPr lang="en-US" altLang="zh-CN" baseline="0" dirty="0" smtClean="0"/>
              <a:t>method can also </a:t>
            </a:r>
            <a:r>
              <a:rPr lang="en-US" altLang="zh-CN" baseline="0" dirty="0" smtClean="0"/>
              <a:t>handle dynamic scenes. </a:t>
            </a:r>
            <a:endParaRPr lang="en-US" altLang="zh-CN" baseline="0" dirty="0" smtClean="0"/>
          </a:p>
          <a:p>
            <a:endParaRPr lang="en-US" altLang="zh-CN" baseline="0" dirty="0" smtClean="0"/>
          </a:p>
          <a:p>
            <a:r>
              <a:rPr lang="en-US" altLang="zh-CN" baseline="0" dirty="0" smtClean="0"/>
              <a:t>As shown in this figure, </a:t>
            </a:r>
            <a:r>
              <a:rPr lang="en-US" altLang="zh-CN" baseline="0" dirty="0" smtClean="0"/>
              <a:t>the disocclusion effect changes to keep up with the moving carriage.</a:t>
            </a:r>
            <a:endParaRPr lang="zh-CN" altLang="en-US" dirty="0"/>
          </a:p>
        </p:txBody>
      </p:sp>
      <p:sp>
        <p:nvSpPr>
          <p:cNvPr id="4" name="灯片编号占位符 3"/>
          <p:cNvSpPr>
            <a:spLocks noGrp="1"/>
          </p:cNvSpPr>
          <p:nvPr>
            <p:ph type="sldNum" sz="quarter" idx="10"/>
          </p:nvPr>
        </p:nvSpPr>
        <p:spPr/>
        <p:txBody>
          <a:bodyPr/>
          <a:lstStyle/>
          <a:p>
            <a:fld id="{85B7DE98-3EFA-4DD8-8DEB-0358652BC4EF}" type="slidenum">
              <a:rPr lang="zh-CN" altLang="en-US" smtClean="0"/>
              <a:t>15</a:t>
            </a:fld>
            <a:endParaRPr lang="zh-CN" altLang="en-US"/>
          </a:p>
        </p:txBody>
      </p:sp>
    </p:spTree>
    <p:extLst>
      <p:ext uri="{BB962C8B-B14F-4D97-AF65-F5344CB8AC3E}">
        <p14:creationId xmlns:p14="http://schemas.microsoft.com/office/powerpoint/2010/main" val="180623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In order </a:t>
            </a:r>
            <a:r>
              <a:rPr lang="en-US" altLang="zh-CN" sz="1200" b="0" i="0" u="none" strike="noStrike" kern="1200" baseline="0" dirty="0" smtClean="0">
                <a:solidFill>
                  <a:schemeClr val="tx1"/>
                </a:solidFill>
                <a:latin typeface="+mn-lt"/>
                <a:ea typeface="+mn-ea"/>
                <a:cs typeface="+mn-cs"/>
              </a:rPr>
              <a:t>to evaluate the effect of our VR exploration assistance method, we conducted controlled user studies in which participants were asked to find a stationary target in a Desert Village VR environment and to find a dynamic target in a Chinese Garden VR environment. In addition, participants completed </a:t>
            </a:r>
            <a:r>
              <a:rPr lang="en-US" altLang="zh-CN" sz="1200" b="0" i="0" u="none" strike="noStrike" kern="1200" baseline="0" dirty="0" smtClean="0">
                <a:solidFill>
                  <a:schemeClr val="tx1"/>
                </a:solidFill>
                <a:latin typeface="+mn-lt"/>
                <a:ea typeface="+mn-ea"/>
                <a:cs typeface="+mn-cs"/>
              </a:rPr>
              <a:t>a simulator </a:t>
            </a:r>
            <a:r>
              <a:rPr lang="en-US" altLang="zh-CN" sz="1200" b="0" i="0" u="none" strike="noStrike" kern="1200" baseline="0" dirty="0" smtClean="0">
                <a:solidFill>
                  <a:schemeClr val="tx1"/>
                </a:solidFill>
                <a:latin typeface="+mn-lt"/>
                <a:ea typeface="+mn-ea"/>
                <a:cs typeface="+mn-cs"/>
              </a:rPr>
              <a:t>sickness questionnaire (SSQ) before and after the two </a:t>
            </a:r>
            <a:r>
              <a:rPr lang="en-US" altLang="zh-CN" sz="1200" b="0" i="0" u="none" strike="noStrike" kern="1200" baseline="0" dirty="0" smtClean="0">
                <a:solidFill>
                  <a:schemeClr val="tx1"/>
                </a:solidFill>
                <a:latin typeface="+mn-lt"/>
                <a:ea typeface="+mn-ea"/>
                <a:cs typeface="+mn-cs"/>
              </a:rPr>
              <a:t>tasks, and they participated in perceptual experiments.</a:t>
            </a:r>
            <a:endParaRPr lang="en-US" altLang="zh-CN" sz="1200" b="0" i="0" u="none" strike="noStrike" kern="1200" baseline="0" dirty="0" smtClean="0">
              <a:solidFill>
                <a:schemeClr val="tx1"/>
              </a:solidFill>
              <a:latin typeface="+mn-lt"/>
              <a:ea typeface="+mn-ea"/>
              <a:cs typeface="+mn-cs"/>
            </a:endParaRPr>
          </a:p>
        </p:txBody>
      </p:sp>
      <p:sp>
        <p:nvSpPr>
          <p:cNvPr id="4" name="灯片编号占位符 3"/>
          <p:cNvSpPr>
            <a:spLocks noGrp="1"/>
          </p:cNvSpPr>
          <p:nvPr>
            <p:ph type="sldNum" sz="quarter" idx="10"/>
          </p:nvPr>
        </p:nvSpPr>
        <p:spPr/>
        <p:txBody>
          <a:bodyPr/>
          <a:lstStyle/>
          <a:p>
            <a:fld id="{85B7DE98-3EFA-4DD8-8DEB-0358652BC4EF}" type="slidenum">
              <a:rPr lang="zh-CN" altLang="en-US" smtClean="0"/>
              <a:t>16</a:t>
            </a:fld>
            <a:endParaRPr lang="zh-CN" altLang="en-US"/>
          </a:p>
        </p:txBody>
      </p:sp>
    </p:spTree>
    <p:extLst>
      <p:ext uri="{BB962C8B-B14F-4D97-AF65-F5344CB8AC3E}">
        <p14:creationId xmlns:p14="http://schemas.microsoft.com/office/powerpoint/2010/main" val="387936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sz="1200" b="0" i="0" u="none" strike="noStrike" kern="1200" baseline="0" dirty="0" smtClean="0">
              <a:solidFill>
                <a:schemeClr val="tx1"/>
              </a:solidFill>
              <a:latin typeface="+mn-lt"/>
              <a:ea typeface="+mn-ea"/>
              <a:cs typeface="+mn-cs"/>
            </a:endParaRPr>
          </a:p>
          <a:p>
            <a:r>
              <a:rPr lang="en-US" altLang="zh-CN" sz="1200" b="0" i="0" u="none" strike="noStrike" kern="1200" baseline="0" dirty="0" smtClean="0">
                <a:solidFill>
                  <a:schemeClr val="tx1"/>
                </a:solidFill>
                <a:latin typeface="+mn-lt"/>
                <a:ea typeface="+mn-ea"/>
                <a:cs typeface="+mn-cs"/>
              </a:rPr>
              <a:t>Here the </a:t>
            </a:r>
            <a:r>
              <a:rPr lang="en-US" altLang="zh-CN" sz="1200" b="0" i="0" u="none" strike="noStrike" kern="1200" baseline="0" dirty="0" smtClean="0">
                <a:solidFill>
                  <a:schemeClr val="tx1"/>
                </a:solidFill>
                <a:latin typeface="+mn-lt"/>
                <a:ea typeface="+mn-ea"/>
                <a:cs typeface="+mn-cs"/>
              </a:rPr>
              <a:t>user </a:t>
            </a:r>
            <a:r>
              <a:rPr lang="en-US" altLang="zh-CN" sz="1200" b="0" i="0" u="none" strike="noStrike" kern="1200" baseline="0" dirty="0" smtClean="0">
                <a:solidFill>
                  <a:schemeClr val="tx1"/>
                </a:solidFill>
                <a:latin typeface="+mn-lt"/>
                <a:ea typeface="+mn-ea"/>
                <a:cs typeface="+mn-cs"/>
              </a:rPr>
              <a:t>finds </a:t>
            </a:r>
            <a:r>
              <a:rPr lang="en-US" altLang="zh-CN" sz="1200" b="0" i="0" u="none" strike="noStrike" kern="1200" baseline="0" dirty="0" smtClean="0">
                <a:solidFill>
                  <a:schemeClr val="tx1"/>
                </a:solidFill>
                <a:latin typeface="+mn-lt"/>
                <a:ea typeface="+mn-ea"/>
                <a:cs typeface="+mn-cs"/>
              </a:rPr>
              <a:t>the occluded blue car using </a:t>
            </a:r>
            <a:r>
              <a:rPr lang="en-US" altLang="zh-CN" sz="1200" b="0" i="0" u="none" strike="noStrike" kern="1200" baseline="0" dirty="0" smtClean="0">
                <a:solidFill>
                  <a:schemeClr val="tx1"/>
                </a:solidFill>
                <a:latin typeface="+mn-lt"/>
                <a:ea typeface="+mn-ea"/>
                <a:cs typeface="+mn-cs"/>
              </a:rPr>
              <a:t>our </a:t>
            </a:r>
            <a:r>
              <a:rPr lang="en-US" altLang="zh-CN" sz="1200" b="0" i="0" u="none" strike="noStrike" kern="1200" baseline="0" dirty="0" smtClean="0">
                <a:solidFill>
                  <a:schemeClr val="tx1"/>
                </a:solidFill>
                <a:latin typeface="+mn-lt"/>
                <a:ea typeface="+mn-ea"/>
                <a:cs typeface="+mn-cs"/>
              </a:rPr>
              <a:t>occlusion removal method.</a:t>
            </a:r>
            <a:endParaRPr lang="zh-CN" altLang="en-US" dirty="0"/>
          </a:p>
        </p:txBody>
      </p:sp>
      <p:sp>
        <p:nvSpPr>
          <p:cNvPr id="4" name="灯片编号占位符 3"/>
          <p:cNvSpPr>
            <a:spLocks noGrp="1"/>
          </p:cNvSpPr>
          <p:nvPr>
            <p:ph type="sldNum" sz="quarter" idx="10"/>
          </p:nvPr>
        </p:nvSpPr>
        <p:spPr/>
        <p:txBody>
          <a:bodyPr/>
          <a:lstStyle/>
          <a:p>
            <a:fld id="{85B7DE98-3EFA-4DD8-8DEB-0358652BC4EF}" type="slidenum">
              <a:rPr lang="zh-CN" altLang="en-US" smtClean="0"/>
              <a:t>17</a:t>
            </a:fld>
            <a:endParaRPr lang="zh-CN" altLang="en-US"/>
          </a:p>
        </p:txBody>
      </p:sp>
    </p:spTree>
    <p:extLst>
      <p:ext uri="{BB962C8B-B14F-4D97-AF65-F5344CB8AC3E}">
        <p14:creationId xmlns:p14="http://schemas.microsoft.com/office/powerpoint/2010/main" val="33558630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Here a disocclusion effect based on depth discontinuities on the vertical center</a:t>
            </a:r>
            <a:r>
              <a:rPr lang="en-US" altLang="zh-CN" baseline="0" dirty="0" smtClean="0"/>
              <a:t> line is used to inspect the inner yard from afar.</a:t>
            </a:r>
            <a:endParaRPr lang="zh-CN" altLang="en-US" dirty="0"/>
          </a:p>
        </p:txBody>
      </p:sp>
      <p:sp>
        <p:nvSpPr>
          <p:cNvPr id="4" name="灯片编号占位符 3"/>
          <p:cNvSpPr>
            <a:spLocks noGrp="1"/>
          </p:cNvSpPr>
          <p:nvPr>
            <p:ph type="sldNum" sz="quarter" idx="10"/>
          </p:nvPr>
        </p:nvSpPr>
        <p:spPr/>
        <p:txBody>
          <a:bodyPr/>
          <a:lstStyle/>
          <a:p>
            <a:fld id="{85B7DE98-3EFA-4DD8-8DEB-0358652BC4EF}" type="slidenum">
              <a:rPr lang="zh-CN" altLang="en-US" smtClean="0"/>
              <a:t>18</a:t>
            </a:fld>
            <a:endParaRPr lang="zh-CN" altLang="en-US"/>
          </a:p>
        </p:txBody>
      </p:sp>
    </p:spTree>
    <p:extLst>
      <p:ext uri="{BB962C8B-B14F-4D97-AF65-F5344CB8AC3E}">
        <p14:creationId xmlns:p14="http://schemas.microsoft.com/office/powerpoint/2010/main" val="11518381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We also</a:t>
            </a:r>
            <a:r>
              <a:rPr lang="en-US" altLang="zh-CN" baseline="0" dirty="0" smtClean="0"/>
              <a:t> conducted </a:t>
            </a:r>
            <a:r>
              <a:rPr lang="en-US" altLang="zh-CN" baseline="0" dirty="0" smtClean="0"/>
              <a:t>perceptual </a:t>
            </a:r>
            <a:r>
              <a:rPr lang="en-US" altLang="zh-CN" baseline="0" dirty="0" smtClean="0"/>
              <a:t>experiments to evaluate the impact of our </a:t>
            </a:r>
            <a:r>
              <a:rPr lang="en-US" altLang="zh-CN" baseline="0" dirty="0" smtClean="0"/>
              <a:t>method on </a:t>
            </a:r>
            <a:r>
              <a:rPr lang="en-US" altLang="zh-CN" baseline="0" dirty="0" smtClean="0"/>
              <a:t>spatial awareness</a:t>
            </a:r>
            <a:r>
              <a:rPr lang="en-US" altLang="zh-CN" baseline="0" dirty="0" smtClean="0"/>
              <a:t>.</a:t>
            </a:r>
          </a:p>
          <a:p>
            <a:endParaRPr lang="en-US" altLang="zh-CN" baseline="0" dirty="0" smtClean="0"/>
          </a:p>
          <a:p>
            <a:r>
              <a:rPr lang="en-US" altLang="zh-CN" baseline="0" dirty="0" smtClean="0"/>
              <a:t>In </a:t>
            </a:r>
            <a:r>
              <a:rPr lang="en-US" altLang="zh-CN" baseline="0" dirty="0" smtClean="0"/>
              <a:t>the depth </a:t>
            </a:r>
            <a:r>
              <a:rPr lang="en-US" altLang="zh-CN" baseline="0" dirty="0" smtClean="0"/>
              <a:t>estimation task, </a:t>
            </a:r>
            <a:r>
              <a:rPr lang="en-US" altLang="zh-CN" baseline="0" dirty="0" smtClean="0"/>
              <a:t>participants </a:t>
            </a:r>
            <a:r>
              <a:rPr lang="en-US" altLang="zh-CN" baseline="0" dirty="0" smtClean="0"/>
              <a:t>were asked </a:t>
            </a:r>
            <a:r>
              <a:rPr lang="en-US" altLang="zh-CN" baseline="0" dirty="0" smtClean="0"/>
              <a:t>which of the red and green balls is farther. Both </a:t>
            </a:r>
            <a:r>
              <a:rPr lang="en-US" altLang="zh-CN" baseline="0" dirty="0" smtClean="0"/>
              <a:t>balls are visible </a:t>
            </a:r>
            <a:r>
              <a:rPr lang="en-US" altLang="zh-CN" baseline="0" dirty="0" smtClean="0"/>
              <a:t>to control </a:t>
            </a:r>
            <a:r>
              <a:rPr lang="en-US" altLang="zh-CN" baseline="0" dirty="0" smtClean="0"/>
              <a:t>group </a:t>
            </a:r>
            <a:r>
              <a:rPr lang="en-US" altLang="zh-CN" baseline="0" dirty="0" smtClean="0"/>
              <a:t>participants. The balls are invisible to experimental </a:t>
            </a:r>
            <a:r>
              <a:rPr lang="en-US" altLang="zh-CN" baseline="0" dirty="0" smtClean="0"/>
              <a:t>group </a:t>
            </a:r>
            <a:r>
              <a:rPr lang="en-US" altLang="zh-CN" baseline="0" dirty="0" smtClean="0"/>
              <a:t>participants, who have to use the disocclusion effect.</a:t>
            </a:r>
          </a:p>
          <a:p>
            <a:endParaRPr lang="en-US" altLang="zh-CN" baseline="0" dirty="0" smtClean="0"/>
          </a:p>
          <a:p>
            <a:r>
              <a:rPr lang="en-US" altLang="zh-CN" baseline="0" dirty="0" smtClean="0"/>
              <a:t>XXX split this slide into two slides: depth estimation one slide, pointing task the other slide XXX</a:t>
            </a:r>
          </a:p>
          <a:p>
            <a:endParaRPr lang="en-US" altLang="zh-CN" baseline="0" dirty="0" smtClean="0"/>
          </a:p>
          <a:p>
            <a:r>
              <a:rPr lang="en-US" altLang="zh-CN" baseline="0" dirty="0" smtClean="0"/>
              <a:t>XXX for depth estimation, did we have the balls overlap in the conventional visualization? That is a strong cue as to which one is closer? XXX</a:t>
            </a:r>
          </a:p>
          <a:p>
            <a:endParaRPr lang="en-US" altLang="zh-CN" baseline="0" dirty="0" smtClean="0"/>
          </a:p>
          <a:p>
            <a:r>
              <a:rPr lang="en-US" altLang="zh-CN" baseline="0" dirty="0" smtClean="0"/>
              <a:t>XXX for depth estimation, show two images for the exp. Group: before and after disocclusion; label the images XXX</a:t>
            </a:r>
          </a:p>
          <a:p>
            <a:endParaRPr lang="en-US" altLang="zh-CN" baseline="0" dirty="0" smtClean="0"/>
          </a:p>
          <a:p>
            <a:r>
              <a:rPr lang="en-US" altLang="zh-CN" baseline="0" dirty="0" smtClean="0"/>
              <a:t>In </a:t>
            </a:r>
            <a:r>
              <a:rPr lang="en-US" altLang="zh-CN" baseline="0" dirty="0" smtClean="0"/>
              <a:t>the pointing </a:t>
            </a:r>
            <a:r>
              <a:rPr lang="en-US" altLang="zh-CN" baseline="0" dirty="0" smtClean="0"/>
              <a:t>task, </a:t>
            </a:r>
            <a:r>
              <a:rPr lang="en-US" altLang="zh-CN" baseline="0" dirty="0" smtClean="0"/>
              <a:t>participants </a:t>
            </a:r>
            <a:r>
              <a:rPr lang="en-US" altLang="zh-CN" baseline="0" dirty="0" smtClean="0"/>
              <a:t>were </a:t>
            </a:r>
            <a:r>
              <a:rPr lang="en-US" altLang="zh-CN" baseline="0" dirty="0" smtClean="0"/>
              <a:t>asked </a:t>
            </a:r>
            <a:r>
              <a:rPr lang="en-US" altLang="zh-CN" baseline="0" dirty="0" smtClean="0"/>
              <a:t>to indicate the direction </a:t>
            </a:r>
            <a:r>
              <a:rPr lang="en-US" altLang="zh-CN" baseline="0" dirty="0" smtClean="0"/>
              <a:t>to a hidden green ball. </a:t>
            </a:r>
          </a:p>
          <a:p>
            <a:endParaRPr lang="en-US" altLang="zh-CN" baseline="0" dirty="0" smtClean="0"/>
          </a:p>
          <a:p>
            <a:r>
              <a:rPr lang="en-US" altLang="zh-CN" baseline="0" dirty="0" smtClean="0"/>
              <a:t>A control group participant starts at the blue ball, from where the green ball is not visible, walks to the red ball, from where the green ball is visible, and then walks back to the blue ball, from where they have to indicate the direction to the green ball.</a:t>
            </a:r>
          </a:p>
          <a:p>
            <a:endParaRPr lang="en-US" altLang="zh-CN" baseline="0" dirty="0" smtClean="0"/>
          </a:p>
          <a:p>
            <a:r>
              <a:rPr lang="en-US" altLang="zh-CN" baseline="0" dirty="0" smtClean="0"/>
              <a:t>An experimental group participant stays at the blue ball, temporarily disoccludes the green ball with the multiperspective visualization, and then indicates the direction to the green ball.</a:t>
            </a:r>
          </a:p>
          <a:p>
            <a:endParaRPr lang="en-US" altLang="zh-CN" baseline="0" dirty="0" smtClean="0"/>
          </a:p>
          <a:p>
            <a:r>
              <a:rPr lang="en-US" altLang="zh-CN" baseline="0" dirty="0" smtClean="0"/>
              <a:t>XXX add images to show the view from the blue ball, red ball, and MPV. Label images. XXX</a:t>
            </a:r>
            <a:endParaRPr lang="zh-CN" altLang="en-US" dirty="0"/>
          </a:p>
        </p:txBody>
      </p:sp>
      <p:sp>
        <p:nvSpPr>
          <p:cNvPr id="4" name="灯片编号占位符 3"/>
          <p:cNvSpPr>
            <a:spLocks noGrp="1"/>
          </p:cNvSpPr>
          <p:nvPr>
            <p:ph type="sldNum" sz="quarter" idx="10"/>
          </p:nvPr>
        </p:nvSpPr>
        <p:spPr/>
        <p:txBody>
          <a:bodyPr/>
          <a:lstStyle/>
          <a:p>
            <a:fld id="{85B7DE98-3EFA-4DD8-8DEB-0358652BC4EF}" type="slidenum">
              <a:rPr lang="zh-CN" altLang="en-US" smtClean="0"/>
              <a:t>19</a:t>
            </a:fld>
            <a:endParaRPr lang="zh-CN" altLang="en-US"/>
          </a:p>
        </p:txBody>
      </p:sp>
    </p:spTree>
    <p:extLst>
      <p:ext uri="{BB962C8B-B14F-4D97-AF65-F5344CB8AC3E}">
        <p14:creationId xmlns:p14="http://schemas.microsoft.com/office/powerpoint/2010/main" val="35431976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Occlusions</a:t>
            </a:r>
            <a:r>
              <a:rPr lang="en-US" altLang="zh-CN" baseline="0" dirty="0" smtClean="0"/>
              <a:t> </a:t>
            </a:r>
            <a:r>
              <a:rPr lang="en-US" altLang="zh-CN" baseline="0" dirty="0" smtClean="0"/>
              <a:t>abound in our real and virtual 3D worlds. </a:t>
            </a:r>
            <a:r>
              <a:rPr lang="en-US" altLang="zh-CN" baseline="0" dirty="0" smtClean="0"/>
              <a:t>They make </a:t>
            </a:r>
            <a:r>
              <a:rPr lang="en-US" altLang="zh-CN" baseline="0" dirty="0" smtClean="0"/>
              <a:t>VR exploration complex </a:t>
            </a:r>
            <a:r>
              <a:rPr lang="en-US" altLang="zh-CN" baseline="0" dirty="0" smtClean="0"/>
              <a:t>since we have to navigate </a:t>
            </a:r>
            <a:r>
              <a:rPr lang="en-US" altLang="zh-CN" baseline="0" dirty="0" smtClean="0"/>
              <a:t>around occluders </a:t>
            </a:r>
            <a:r>
              <a:rPr lang="en-US" altLang="zh-CN" baseline="0" dirty="0" smtClean="0"/>
              <a:t>to inspect the parts of the scene that they hide</a:t>
            </a:r>
            <a:r>
              <a:rPr lang="en-US" altLang="zh-CN" baseline="0" dirty="0" smtClean="0"/>
              <a:t>. Our motivation is to devise visualization schemes that assist the user with the problem of occlusions.</a:t>
            </a:r>
            <a:endParaRPr lang="zh-CN" altLang="en-US" dirty="0"/>
          </a:p>
        </p:txBody>
      </p:sp>
      <p:sp>
        <p:nvSpPr>
          <p:cNvPr id="4" name="灯片编号占位符 3"/>
          <p:cNvSpPr>
            <a:spLocks noGrp="1"/>
          </p:cNvSpPr>
          <p:nvPr>
            <p:ph type="sldNum" sz="quarter" idx="10"/>
          </p:nvPr>
        </p:nvSpPr>
        <p:spPr/>
        <p:txBody>
          <a:bodyPr/>
          <a:lstStyle/>
          <a:p>
            <a:fld id="{85B7DE98-3EFA-4DD8-8DEB-0358652BC4EF}" type="slidenum">
              <a:rPr lang="zh-CN" altLang="en-US" smtClean="0"/>
              <a:t>2</a:t>
            </a:fld>
            <a:endParaRPr lang="zh-CN" altLang="en-US"/>
          </a:p>
        </p:txBody>
      </p:sp>
    </p:spTree>
    <p:extLst>
      <p:ext uri="{BB962C8B-B14F-4D97-AF65-F5344CB8AC3E}">
        <p14:creationId xmlns:p14="http://schemas.microsoft.com/office/powerpoint/2010/main" val="2586028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XXX all</a:t>
            </a:r>
            <a:r>
              <a:rPr lang="en-US" altLang="zh-CN" baseline="0" dirty="0" smtClean="0"/>
              <a:t> tables are too big, they fill the slide too much, make them a bit smaller, the slide will be more readable; same for next two slides XXX</a:t>
            </a:r>
            <a:endParaRPr lang="en-US" altLang="zh-CN" dirty="0" smtClean="0"/>
          </a:p>
          <a:p>
            <a:endParaRPr lang="en-US" altLang="zh-CN" dirty="0" smtClean="0"/>
          </a:p>
          <a:p>
            <a:r>
              <a:rPr lang="en-US" altLang="zh-CN" dirty="0" smtClean="0"/>
              <a:t>For</a:t>
            </a:r>
            <a:r>
              <a:rPr lang="en-US" altLang="zh-CN" baseline="0" dirty="0" smtClean="0"/>
              <a:t> </a:t>
            </a:r>
            <a:r>
              <a:rPr lang="en-US" altLang="zh-CN" baseline="0" dirty="0" smtClean="0"/>
              <a:t>two VR exploration tasks, we record the total viewpoint translation, total view direction rotation, boundary redirection times and task completion time, and quantify effect size using Cohen’s d.</a:t>
            </a:r>
          </a:p>
          <a:p>
            <a:endParaRPr lang="en-US" altLang="zh-CN" baseline="0" dirty="0" smtClean="0"/>
          </a:p>
          <a:p>
            <a:r>
              <a:rPr lang="en-US" altLang="zh-CN" baseline="0" dirty="0" smtClean="0"/>
              <a:t>As expected, the ability to see behind occluders </a:t>
            </a:r>
            <a:r>
              <a:rPr lang="en-US" altLang="zh-CN" sz="1200" b="0" i="0" u="none" strike="noStrike" kern="1200" baseline="0" dirty="0" smtClean="0">
                <a:solidFill>
                  <a:schemeClr val="tx1"/>
                </a:solidFill>
                <a:latin typeface="+mn-lt"/>
                <a:ea typeface="+mn-ea"/>
                <a:cs typeface="+mn-cs"/>
              </a:rPr>
              <a:t>without actual viewpoint translation reduces the total viewpoint translation </a:t>
            </a:r>
            <a:r>
              <a:rPr lang="en-US" altLang="zh-CN" sz="1200" b="0" i="0" u="none" strike="noStrike" kern="1200" baseline="0" dirty="0" smtClean="0">
                <a:solidFill>
                  <a:schemeClr val="tx1"/>
                </a:solidFill>
                <a:latin typeface="+mn-lt"/>
                <a:ea typeface="+mn-ea"/>
                <a:cs typeface="+mn-cs"/>
              </a:rPr>
              <a:t>significantly. XXX be prepared to know the details of the statistical analysis; what test, etc. XXX</a:t>
            </a:r>
            <a:endParaRPr lang="en-US" altLang="zh-CN" sz="1200" b="0" i="0" u="none" strike="noStrike" kern="1200" baseline="0" dirty="0" smtClean="0">
              <a:solidFill>
                <a:schemeClr val="tx1"/>
              </a:solidFill>
              <a:latin typeface="+mn-lt"/>
              <a:ea typeface="+mn-ea"/>
              <a:cs typeface="+mn-cs"/>
            </a:endParaRPr>
          </a:p>
          <a:p>
            <a:endParaRPr lang="en-US" altLang="zh-CN" sz="1200" b="0" i="0" u="none" strike="noStrike" kern="1200" baseline="0" dirty="0" smtClean="0">
              <a:solidFill>
                <a:schemeClr val="tx1"/>
              </a:solidFill>
              <a:latin typeface="+mn-lt"/>
              <a:ea typeface="+mn-ea"/>
              <a:cs typeface="+mn-cs"/>
            </a:endParaRPr>
          </a:p>
          <a:p>
            <a:r>
              <a:rPr lang="en-US" altLang="zh-CN" sz="1200" b="0" i="0" u="none" strike="noStrike" kern="1200" baseline="0" dirty="0" smtClean="0">
                <a:solidFill>
                  <a:schemeClr val="tx1"/>
                </a:solidFill>
                <a:latin typeface="+mn-lt"/>
                <a:ea typeface="+mn-ea"/>
                <a:cs typeface="+mn-cs"/>
              </a:rPr>
              <a:t>The method also reduces the total rotation significantly and more so for </a:t>
            </a:r>
            <a:r>
              <a:rPr lang="en-US" altLang="zh-CN" sz="1200" b="0" i="0" u="none" strike="noStrike" kern="1200" baseline="0" dirty="0" smtClean="0">
                <a:solidFill>
                  <a:schemeClr val="tx1"/>
                </a:solidFill>
                <a:latin typeface="+mn-lt"/>
                <a:ea typeface="+mn-ea"/>
                <a:cs typeface="+mn-cs"/>
              </a:rPr>
              <a:t>the VR2 </a:t>
            </a:r>
            <a:r>
              <a:rPr lang="en-US" altLang="zh-CN" sz="1200" b="0" i="0" u="none" strike="noStrike" kern="1200" baseline="0" dirty="0" smtClean="0">
                <a:solidFill>
                  <a:schemeClr val="tx1"/>
                </a:solidFill>
                <a:latin typeface="+mn-lt"/>
                <a:ea typeface="+mn-ea"/>
                <a:cs typeface="+mn-cs"/>
              </a:rPr>
              <a:t>Task, since by conventional visualization, a participant has to pan the view around </a:t>
            </a:r>
            <a:r>
              <a:rPr lang="en-US" altLang="zh-CN" sz="1200" b="0" i="0" u="none" strike="noStrike" kern="1200" baseline="0" dirty="0" smtClean="0">
                <a:solidFill>
                  <a:schemeClr val="tx1"/>
                </a:solidFill>
                <a:latin typeface="+mn-lt"/>
                <a:ea typeface="+mn-ea"/>
                <a:cs typeface="+mn-cs"/>
              </a:rPr>
              <a:t>as they </a:t>
            </a:r>
            <a:r>
              <a:rPr lang="en-US" altLang="zh-CN" sz="1200" b="0" i="0" u="none" strike="noStrike" kern="1200" baseline="0" dirty="0" smtClean="0">
                <a:solidFill>
                  <a:schemeClr val="tx1"/>
                </a:solidFill>
                <a:latin typeface="+mn-lt"/>
                <a:ea typeface="+mn-ea"/>
                <a:cs typeface="+mn-cs"/>
              </a:rPr>
              <a:t>retrace their </a:t>
            </a:r>
            <a:r>
              <a:rPr lang="en-US" altLang="zh-CN" sz="1200" b="0" i="0" u="none" strike="noStrike" kern="1200" baseline="0" dirty="0" smtClean="0">
                <a:solidFill>
                  <a:schemeClr val="tx1"/>
                </a:solidFill>
                <a:latin typeface="+mn-lt"/>
                <a:ea typeface="+mn-ea"/>
                <a:cs typeface="+mn-cs"/>
              </a:rPr>
              <a:t>steps repeatedly in search of the moving person.</a:t>
            </a:r>
            <a:endParaRPr lang="en-US" altLang="zh-CN" baseline="0" dirty="0" smtClean="0"/>
          </a:p>
          <a:p>
            <a:r>
              <a:rPr lang="en-US" altLang="zh-CN" dirty="0" smtClean="0"/>
              <a:t>…………………………..</a:t>
            </a:r>
            <a:endParaRPr lang="zh-CN" altLang="en-US" dirty="0"/>
          </a:p>
        </p:txBody>
      </p:sp>
      <p:sp>
        <p:nvSpPr>
          <p:cNvPr id="4" name="灯片编号占位符 3"/>
          <p:cNvSpPr>
            <a:spLocks noGrp="1"/>
          </p:cNvSpPr>
          <p:nvPr>
            <p:ph type="sldNum" sz="quarter" idx="10"/>
          </p:nvPr>
        </p:nvSpPr>
        <p:spPr/>
        <p:txBody>
          <a:bodyPr/>
          <a:lstStyle/>
          <a:p>
            <a:fld id="{85B7DE98-3EFA-4DD8-8DEB-0358652BC4EF}" type="slidenum">
              <a:rPr lang="zh-CN" altLang="en-US" smtClean="0"/>
              <a:t>20</a:t>
            </a:fld>
            <a:endParaRPr lang="zh-CN" altLang="en-US"/>
          </a:p>
        </p:txBody>
      </p:sp>
    </p:spTree>
    <p:extLst>
      <p:ext uri="{BB962C8B-B14F-4D97-AF65-F5344CB8AC3E}">
        <p14:creationId xmlns:p14="http://schemas.microsoft.com/office/powerpoint/2010/main" val="35364380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The top </a:t>
            </a:r>
            <a:r>
              <a:rPr lang="en-US" altLang="zh-CN" dirty="0" smtClean="0"/>
              <a:t>table gives the </a:t>
            </a:r>
            <a:r>
              <a:rPr lang="en-US" altLang="zh-CN" sz="1200" b="0" i="0" u="none" strike="noStrike" kern="1200" baseline="0" dirty="0" smtClean="0">
                <a:solidFill>
                  <a:schemeClr val="tx1"/>
                </a:solidFill>
                <a:latin typeface="+mn-lt"/>
                <a:ea typeface="+mn-ea"/>
                <a:cs typeface="+mn-cs"/>
              </a:rPr>
              <a:t>number of walking redirections </a:t>
            </a:r>
            <a:r>
              <a:rPr lang="en-US" altLang="zh-CN" sz="1200" b="0" i="0" u="none" strike="noStrike" kern="1200" baseline="0" dirty="0" smtClean="0">
                <a:solidFill>
                  <a:schemeClr val="tx1"/>
                </a:solidFill>
                <a:latin typeface="+mn-lt"/>
                <a:ea typeface="+mn-ea"/>
                <a:cs typeface="+mn-cs"/>
              </a:rPr>
              <a:t>needed when a participant reached the boundary </a:t>
            </a:r>
            <a:r>
              <a:rPr lang="en-US" altLang="zh-CN" sz="1200" b="0" i="0" u="none" strike="noStrike" kern="1200" baseline="0" dirty="0" smtClean="0">
                <a:solidFill>
                  <a:schemeClr val="tx1"/>
                </a:solidFill>
                <a:latin typeface="+mn-lt"/>
                <a:ea typeface="+mn-ea"/>
                <a:cs typeface="+mn-cs"/>
              </a:rPr>
              <a:t>of the tracked physical space. </a:t>
            </a:r>
            <a:r>
              <a:rPr lang="en-US" altLang="zh-CN" sz="1200" b="0" i="0" u="none" strike="noStrike" kern="1200" baseline="0" dirty="0" smtClean="0">
                <a:solidFill>
                  <a:schemeClr val="tx1"/>
                </a:solidFill>
                <a:latin typeface="+mn-lt"/>
                <a:ea typeface="+mn-ea"/>
                <a:cs typeface="+mn-cs"/>
              </a:rPr>
              <a:t>Redirection is known to cause user disorientation. Our method significantly alleviates the need for redirection.</a:t>
            </a:r>
            <a:endParaRPr lang="en-US" altLang="zh-CN" sz="1200" b="0" i="0" u="none" strike="noStrike" kern="1200" baseline="0" dirty="0" smtClean="0">
              <a:solidFill>
                <a:schemeClr val="tx1"/>
              </a:solidFill>
              <a:latin typeface="+mn-lt"/>
              <a:ea typeface="+mn-ea"/>
              <a:cs typeface="+mn-cs"/>
            </a:endParaRPr>
          </a:p>
          <a:p>
            <a:endParaRPr lang="en-US" altLang="zh-CN" sz="1200" b="0" i="0" u="none" strike="noStrike" kern="1200" baseline="0" dirty="0" smtClean="0">
              <a:solidFill>
                <a:schemeClr val="tx1"/>
              </a:solidFill>
              <a:latin typeface="+mn-lt"/>
              <a:ea typeface="+mn-ea"/>
              <a:cs typeface="+mn-cs"/>
            </a:endParaRPr>
          </a:p>
          <a:p>
            <a:r>
              <a:rPr lang="en-US" altLang="zh-CN" sz="1200" b="0" i="0" u="none" strike="noStrike" kern="1200" baseline="0" dirty="0" smtClean="0">
                <a:solidFill>
                  <a:schemeClr val="tx1"/>
                </a:solidFill>
                <a:latin typeface="+mn-lt"/>
                <a:ea typeface="+mn-ea"/>
                <a:cs typeface="+mn-cs"/>
              </a:rPr>
              <a:t>The bottom table shows that the tasks were completed faster when using the disocclusion effect. </a:t>
            </a:r>
            <a:endParaRPr lang="en-US" altLang="zh-CN" sz="1200" b="0" i="0" u="none" strike="noStrike" kern="1200" baseline="0" dirty="0" smtClean="0">
              <a:solidFill>
                <a:schemeClr val="tx1"/>
              </a:solidFill>
              <a:latin typeface="+mn-lt"/>
              <a:ea typeface="+mn-ea"/>
              <a:cs typeface="+mn-cs"/>
            </a:endParaRPr>
          </a:p>
          <a:p>
            <a:endParaRPr lang="zh-CN" altLang="en-US" dirty="0"/>
          </a:p>
        </p:txBody>
      </p:sp>
      <p:sp>
        <p:nvSpPr>
          <p:cNvPr id="4" name="灯片编号占位符 3"/>
          <p:cNvSpPr>
            <a:spLocks noGrp="1"/>
          </p:cNvSpPr>
          <p:nvPr>
            <p:ph type="sldNum" sz="quarter" idx="10"/>
          </p:nvPr>
        </p:nvSpPr>
        <p:spPr/>
        <p:txBody>
          <a:bodyPr/>
          <a:lstStyle/>
          <a:p>
            <a:fld id="{85B7DE98-3EFA-4DD8-8DEB-0358652BC4EF}" type="slidenum">
              <a:rPr lang="zh-CN" altLang="en-US" smtClean="0"/>
              <a:t>21</a:t>
            </a:fld>
            <a:endParaRPr lang="zh-CN" altLang="en-US"/>
          </a:p>
        </p:txBody>
      </p:sp>
    </p:spTree>
    <p:extLst>
      <p:ext uri="{BB962C8B-B14F-4D97-AF65-F5344CB8AC3E}">
        <p14:creationId xmlns:p14="http://schemas.microsoft.com/office/powerpoint/2010/main" val="38462479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XXX</a:t>
            </a:r>
            <a:r>
              <a:rPr lang="en-US" altLang="zh-CN" baseline="0" dirty="0" smtClean="0"/>
              <a:t> too many decimals, just three significant digits please XXX</a:t>
            </a:r>
          </a:p>
          <a:p>
            <a:endParaRPr lang="en-US" altLang="zh-CN" dirty="0" smtClean="0"/>
          </a:p>
          <a:p>
            <a:r>
              <a:rPr lang="en-US" altLang="zh-CN" dirty="0" smtClean="0"/>
              <a:t>XXX</a:t>
            </a:r>
            <a:r>
              <a:rPr lang="en-US" altLang="zh-CN" baseline="0" dirty="0" smtClean="0"/>
              <a:t> why does the top table say VR1 and VR2? XXX</a:t>
            </a:r>
          </a:p>
          <a:p>
            <a:endParaRPr lang="en-US" altLang="zh-CN" baseline="0" dirty="0" smtClean="0"/>
          </a:p>
          <a:p>
            <a:r>
              <a:rPr lang="en-US" altLang="zh-CN" dirty="0" smtClean="0"/>
              <a:t>XXX why does the bottom</a:t>
            </a:r>
            <a:r>
              <a:rPr lang="en-US" altLang="zh-CN" baseline="0" dirty="0" smtClean="0"/>
              <a:t> table have VR1 and VR2 values? Did we do SSQ after each task? Did a participant perform both VR1 and VR2? XXX</a:t>
            </a:r>
          </a:p>
          <a:p>
            <a:endParaRPr lang="en-US" altLang="zh-CN" baseline="0" dirty="0" smtClean="0"/>
          </a:p>
          <a:p>
            <a:r>
              <a:rPr lang="en-US" altLang="zh-CN" dirty="0" smtClean="0"/>
              <a:t>Distance</a:t>
            </a:r>
            <a:r>
              <a:rPr lang="en-US" altLang="zh-CN" baseline="0" dirty="0" smtClean="0"/>
              <a:t> estimation is perfect for the control condition, but not significantly worse for the experimental group. Pointing errors actually decrease for the experimental group. A control group participant has to walk to a point where the target ball is visible and then come back, which affects the accuracy of the mental map of the scene. With the experimental condition, the participant stays in place and sees where the ball is hidden.</a:t>
            </a:r>
            <a:endParaRPr lang="en-US" altLang="zh-CN" dirty="0" smtClean="0"/>
          </a:p>
          <a:p>
            <a:endParaRPr lang="en-US" altLang="zh-CN" dirty="0" smtClean="0"/>
          </a:p>
          <a:p>
            <a:r>
              <a:rPr lang="en-US" altLang="zh-CN" dirty="0" smtClean="0"/>
              <a:t>The second table shows tha</a:t>
            </a:r>
            <a:r>
              <a:rPr lang="en-US" altLang="zh-CN" baseline="0" dirty="0" smtClean="0"/>
              <a:t>t the TS scores increase for the experimental condition, but that they remain well below the 70 simulator sickness threshold. XXX I recommend splitting this slide into two slides; if you spend too much time on one slide, you are putting everyone to sleep XXX</a:t>
            </a:r>
            <a:endParaRPr lang="en-US" altLang="zh-CN" dirty="0" smtClean="0"/>
          </a:p>
        </p:txBody>
      </p:sp>
      <p:sp>
        <p:nvSpPr>
          <p:cNvPr id="4" name="灯片编号占位符 3"/>
          <p:cNvSpPr>
            <a:spLocks noGrp="1"/>
          </p:cNvSpPr>
          <p:nvPr>
            <p:ph type="sldNum" sz="quarter" idx="10"/>
          </p:nvPr>
        </p:nvSpPr>
        <p:spPr/>
        <p:txBody>
          <a:bodyPr/>
          <a:lstStyle/>
          <a:p>
            <a:fld id="{85B7DE98-3EFA-4DD8-8DEB-0358652BC4EF}" type="slidenum">
              <a:rPr lang="zh-CN" altLang="en-US" smtClean="0"/>
              <a:t>22</a:t>
            </a:fld>
            <a:endParaRPr lang="zh-CN" altLang="en-US"/>
          </a:p>
        </p:txBody>
      </p:sp>
    </p:spTree>
    <p:extLst>
      <p:ext uri="{BB962C8B-B14F-4D97-AF65-F5344CB8AC3E}">
        <p14:creationId xmlns:p14="http://schemas.microsoft.com/office/powerpoint/2010/main" val="12788199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0" i="0" u="none" strike="noStrike" kern="1200" baseline="0" dirty="0" smtClean="0">
                <a:solidFill>
                  <a:schemeClr val="tx1"/>
                </a:solidFill>
                <a:latin typeface="+mn-lt"/>
                <a:ea typeface="+mn-ea"/>
                <a:cs typeface="+mn-cs"/>
              </a:rPr>
              <a:t>We </a:t>
            </a:r>
            <a:r>
              <a:rPr lang="en-US" altLang="zh-CN" sz="1200" b="0" i="0" u="none" strike="noStrike" kern="1200" baseline="0" dirty="0" smtClean="0">
                <a:solidFill>
                  <a:schemeClr val="tx1"/>
                </a:solidFill>
                <a:latin typeface="+mn-lt"/>
                <a:ea typeface="+mn-ea"/>
                <a:cs typeface="+mn-cs"/>
              </a:rPr>
              <a:t>have presented an </a:t>
            </a:r>
            <a:r>
              <a:rPr lang="en-US" altLang="zh-CN" sz="1200" b="0" i="0" u="none" strike="noStrike" kern="1200" baseline="0" dirty="0" smtClean="0">
                <a:solidFill>
                  <a:schemeClr val="tx1"/>
                </a:solidFill>
                <a:latin typeface="+mn-lt"/>
                <a:ea typeface="+mn-ea"/>
                <a:cs typeface="+mn-cs"/>
              </a:rPr>
              <a:t>method for </a:t>
            </a:r>
            <a:r>
              <a:rPr lang="en-US" altLang="zh-CN" sz="1200" b="0" i="0" u="none" strike="noStrike" kern="1200" baseline="0" dirty="0" smtClean="0">
                <a:solidFill>
                  <a:schemeClr val="tx1"/>
                </a:solidFill>
                <a:latin typeface="+mn-lt"/>
                <a:ea typeface="+mn-ea"/>
                <a:cs typeface="+mn-cs"/>
              </a:rPr>
              <a:t>alleviating occlusions in </a:t>
            </a:r>
            <a:r>
              <a:rPr lang="en-US" altLang="zh-CN" sz="1200" b="0" i="0" u="none" strike="noStrike" kern="1200" baseline="0" dirty="0" smtClean="0">
                <a:solidFill>
                  <a:schemeClr val="tx1"/>
                </a:solidFill>
                <a:latin typeface="+mn-lt"/>
                <a:ea typeface="+mn-ea"/>
                <a:cs typeface="+mn-cs"/>
              </a:rPr>
              <a:t>the head-mounted display exploration </a:t>
            </a:r>
            <a:r>
              <a:rPr lang="en-US" altLang="zh-CN" sz="1200" b="0" i="0" u="none" strike="noStrike" kern="1200" baseline="0" dirty="0" smtClean="0">
                <a:solidFill>
                  <a:schemeClr val="tx1"/>
                </a:solidFill>
                <a:latin typeface="+mn-lt"/>
                <a:ea typeface="+mn-ea"/>
                <a:cs typeface="+mn-cs"/>
              </a:rPr>
              <a:t>of virtual </a:t>
            </a:r>
            <a:r>
              <a:rPr lang="en-US" altLang="zh-CN" sz="1200" b="0" i="0" u="none" strike="noStrike" kern="1200" baseline="0" dirty="0" smtClean="0">
                <a:solidFill>
                  <a:schemeClr val="tx1"/>
                </a:solidFill>
                <a:latin typeface="+mn-lt"/>
                <a:ea typeface="+mn-ea"/>
                <a:cs typeface="+mn-cs"/>
              </a:rPr>
              <a:t>environments. The </a:t>
            </a:r>
            <a:r>
              <a:rPr lang="en-US" altLang="zh-CN" sz="1200" b="0" i="0" u="none" strike="noStrike" kern="1200" baseline="0" dirty="0" smtClean="0">
                <a:solidFill>
                  <a:schemeClr val="tx1"/>
                </a:solidFill>
                <a:latin typeface="+mn-lt"/>
                <a:ea typeface="+mn-ea"/>
                <a:cs typeface="+mn-cs"/>
              </a:rPr>
              <a:t>disocclusion effect is constructed automatically </a:t>
            </a:r>
            <a:r>
              <a:rPr lang="en-US" altLang="zh-CN" sz="1200" b="0" i="0" u="none" strike="noStrike" kern="1200" baseline="0" dirty="0" smtClean="0">
                <a:solidFill>
                  <a:schemeClr val="tx1"/>
                </a:solidFill>
                <a:latin typeface="+mn-lt"/>
                <a:ea typeface="+mn-ea"/>
                <a:cs typeface="+mn-cs"/>
              </a:rPr>
              <a:t>and in real time based </a:t>
            </a:r>
            <a:r>
              <a:rPr lang="en-US" altLang="zh-CN" sz="1200" b="0" i="0" u="none" strike="noStrike" kern="1200" baseline="0" dirty="0" smtClean="0">
                <a:solidFill>
                  <a:schemeClr val="tx1"/>
                </a:solidFill>
                <a:latin typeface="+mn-lt"/>
                <a:ea typeface="+mn-ea"/>
                <a:cs typeface="+mn-cs"/>
              </a:rPr>
              <a:t>on depth </a:t>
            </a:r>
            <a:r>
              <a:rPr lang="en-US" altLang="zh-CN" sz="1200" b="0" i="0" u="none" strike="noStrike" kern="1200" baseline="0" dirty="0" smtClean="0">
                <a:solidFill>
                  <a:schemeClr val="tx1"/>
                </a:solidFill>
                <a:latin typeface="+mn-lt"/>
                <a:ea typeface="+mn-ea"/>
                <a:cs typeface="+mn-cs"/>
              </a:rPr>
              <a:t>discontinuity analysis and fast multiperspective rendering.</a:t>
            </a:r>
            <a:endParaRPr lang="en-US" altLang="zh-CN" sz="1200" b="0" i="0" u="none" strike="noStrike" kern="1200" baseline="0" dirty="0" smtClean="0">
              <a:solidFill>
                <a:schemeClr val="tx1"/>
              </a:solidFill>
              <a:latin typeface="+mn-lt"/>
              <a:ea typeface="+mn-ea"/>
              <a:cs typeface="+mn-cs"/>
            </a:endParaRPr>
          </a:p>
          <a:p>
            <a:endParaRPr lang="en-US" altLang="zh-CN" sz="1200" b="0" i="0" u="none" strike="noStrike" kern="1200" baseline="0" dirty="0" smtClean="0">
              <a:solidFill>
                <a:schemeClr val="tx1"/>
              </a:solidFill>
              <a:latin typeface="+mn-lt"/>
              <a:ea typeface="+mn-ea"/>
              <a:cs typeface="+mn-cs"/>
            </a:endParaRPr>
          </a:p>
          <a:p>
            <a:r>
              <a:rPr lang="en-US" altLang="zh-CN" sz="1200" b="0" i="0" u="none" strike="noStrike" kern="1200" baseline="0" dirty="0" smtClean="0">
                <a:solidFill>
                  <a:schemeClr val="tx1"/>
                </a:solidFill>
                <a:latin typeface="+mn-lt"/>
                <a:ea typeface="+mn-ea"/>
                <a:cs typeface="+mn-cs"/>
              </a:rPr>
              <a:t>The method leads to less navigation and faster completion times.</a:t>
            </a:r>
          </a:p>
          <a:p>
            <a:endParaRPr lang="en-US" altLang="zh-CN" sz="1200" b="0" i="0" u="none" strike="noStrike" kern="1200" baseline="0" dirty="0" smtClean="0">
              <a:solidFill>
                <a:schemeClr val="tx1"/>
              </a:solidFill>
              <a:latin typeface="+mn-lt"/>
              <a:ea typeface="+mn-ea"/>
              <a:cs typeface="+mn-cs"/>
            </a:endParaRPr>
          </a:p>
          <a:p>
            <a:r>
              <a:rPr lang="en-US" altLang="zh-CN" sz="1200" b="0" i="0" u="none" strike="noStrike" kern="1200" baseline="0" dirty="0" smtClean="0">
                <a:solidFill>
                  <a:schemeClr val="tx1"/>
                </a:solidFill>
                <a:latin typeface="+mn-lt"/>
                <a:ea typeface="+mn-ea"/>
                <a:cs typeface="+mn-cs"/>
              </a:rPr>
              <a:t>The benefits of our approach do not come at the cost of a significant decrease in spatial awareness, or of </a:t>
            </a:r>
            <a:r>
              <a:rPr lang="en-US" altLang="zh-CN" sz="1200" b="0" i="0" u="none" strike="noStrike" kern="1200" baseline="0" dirty="0" smtClean="0">
                <a:solidFill>
                  <a:schemeClr val="tx1"/>
                </a:solidFill>
                <a:latin typeface="+mn-lt"/>
                <a:ea typeface="+mn-ea"/>
                <a:cs typeface="+mn-cs"/>
              </a:rPr>
              <a:t>a significant increase in simulator </a:t>
            </a:r>
            <a:r>
              <a:rPr lang="en-US" altLang="zh-CN" sz="1200" b="0" i="0" u="none" strike="noStrike" kern="1200" baseline="0" dirty="0" smtClean="0">
                <a:solidFill>
                  <a:schemeClr val="tx1"/>
                </a:solidFill>
                <a:latin typeface="+mn-lt"/>
                <a:ea typeface="+mn-ea"/>
                <a:cs typeface="+mn-cs"/>
              </a:rPr>
              <a:t>sickness.</a:t>
            </a:r>
            <a:endParaRPr lang="zh-CN" altLang="en-US" dirty="0"/>
          </a:p>
        </p:txBody>
      </p:sp>
      <p:sp>
        <p:nvSpPr>
          <p:cNvPr id="4" name="灯片编号占位符 3"/>
          <p:cNvSpPr>
            <a:spLocks noGrp="1"/>
          </p:cNvSpPr>
          <p:nvPr>
            <p:ph type="sldNum" sz="quarter" idx="10"/>
          </p:nvPr>
        </p:nvSpPr>
        <p:spPr/>
        <p:txBody>
          <a:bodyPr/>
          <a:lstStyle/>
          <a:p>
            <a:fld id="{85B7DE98-3EFA-4DD8-8DEB-0358652BC4EF}" type="slidenum">
              <a:rPr lang="zh-CN" altLang="en-US" smtClean="0"/>
              <a:t>23</a:t>
            </a:fld>
            <a:endParaRPr lang="zh-CN" altLang="en-US"/>
          </a:p>
        </p:txBody>
      </p:sp>
    </p:spTree>
    <p:extLst>
      <p:ext uri="{BB962C8B-B14F-4D97-AF65-F5344CB8AC3E}">
        <p14:creationId xmlns:p14="http://schemas.microsoft.com/office/powerpoint/2010/main" val="426498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smtClean="0"/>
              <a:t>Our</a:t>
            </a:r>
            <a:r>
              <a:rPr lang="en-US" altLang="zh-CN" baseline="0" dirty="0" smtClean="0"/>
              <a:t> current work provides a greedy solution to the problem of </a:t>
            </a:r>
            <a:r>
              <a:rPr lang="en-US" altLang="zh-CN" baseline="0" dirty="0" smtClean="0"/>
              <a:t>occlusions. A direction </a:t>
            </a:r>
            <a:r>
              <a:rPr lang="en-US" altLang="zh-CN" baseline="0" dirty="0" smtClean="0"/>
              <a:t>of future work is to </a:t>
            </a:r>
            <a:r>
              <a:rPr lang="en-US" altLang="zh-CN" dirty="0" smtClean="0">
                <a:solidFill>
                  <a:schemeClr val="bg1"/>
                </a:solidFill>
              </a:rPr>
              <a:t>quantify the amount of occlusion in a conventional visualization </a:t>
            </a:r>
            <a:r>
              <a:rPr lang="en-US" altLang="zh-CN" dirty="0" smtClean="0">
                <a:solidFill>
                  <a:schemeClr val="bg1"/>
                </a:solidFill>
              </a:rPr>
              <a:t>frame,</a:t>
            </a:r>
            <a:r>
              <a:rPr lang="en-US" altLang="zh-CN" baseline="0" dirty="0" smtClean="0">
                <a:solidFill>
                  <a:schemeClr val="bg1"/>
                </a:solidFill>
              </a:rPr>
              <a:t> and to devise multiperspective visualization with disocclusion guarantees.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baseline="0" dirty="0" smtClean="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aseline="0" dirty="0" smtClean="0">
                <a:solidFill>
                  <a:schemeClr val="bg1"/>
                </a:solidFill>
              </a:rPr>
              <a:t>Our work assumes the presence of large occluders, on which relies the construction of the underlying graph camera. Further improving the disocclusion capability of our approach will require addressing fine grain occlusions, as those arising, for example, in the crown of a leafy tree.</a:t>
            </a:r>
            <a:endParaRPr lang="en-US" altLang="zh-CN" dirty="0" smtClean="0">
              <a:solidFill>
                <a:schemeClr val="bg1"/>
              </a:solidFill>
            </a:endParaRPr>
          </a:p>
        </p:txBody>
      </p:sp>
      <p:sp>
        <p:nvSpPr>
          <p:cNvPr id="4" name="灯片编号占位符 3"/>
          <p:cNvSpPr>
            <a:spLocks noGrp="1"/>
          </p:cNvSpPr>
          <p:nvPr>
            <p:ph type="sldNum" sz="quarter" idx="10"/>
          </p:nvPr>
        </p:nvSpPr>
        <p:spPr/>
        <p:txBody>
          <a:bodyPr/>
          <a:lstStyle/>
          <a:p>
            <a:fld id="{85B7DE98-3EFA-4DD8-8DEB-0358652BC4EF}" type="slidenum">
              <a:rPr lang="zh-CN" altLang="en-US" smtClean="0"/>
              <a:t>24</a:t>
            </a:fld>
            <a:endParaRPr lang="zh-CN" altLang="en-US"/>
          </a:p>
        </p:txBody>
      </p:sp>
    </p:spTree>
    <p:extLst>
      <p:ext uri="{BB962C8B-B14F-4D97-AF65-F5344CB8AC3E}">
        <p14:creationId xmlns:p14="http://schemas.microsoft.com/office/powerpoint/2010/main" val="24225629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Thank you.</a:t>
            </a:r>
          </a:p>
          <a:p>
            <a:endParaRPr lang="en-US" altLang="zh-CN" dirty="0" smtClean="0"/>
          </a:p>
          <a:p>
            <a:r>
              <a:rPr lang="en-US" altLang="zh-CN" dirty="0" smtClean="0"/>
              <a:t>XXX</a:t>
            </a:r>
            <a:r>
              <a:rPr lang="en-US" altLang="zh-CN" baseline="0" dirty="0" smtClean="0"/>
              <a:t> show something interesting; maybe the portal visualization; maybe a video; put Lily’s contact info XXX</a:t>
            </a:r>
          </a:p>
          <a:p>
            <a:endParaRPr lang="en-US" altLang="zh-CN" baseline="0" dirty="0" smtClean="0"/>
          </a:p>
          <a:p>
            <a:r>
              <a:rPr lang="en-US" altLang="zh-CN" baseline="0" dirty="0" smtClean="0"/>
              <a:t>XXX the total number of slides is incorrect now; is that hard coded? </a:t>
            </a:r>
            <a:r>
              <a:rPr lang="en-US" altLang="zh-CN" baseline="0" smtClean="0"/>
              <a:t>XXX</a:t>
            </a:r>
            <a:endParaRPr lang="zh-CN" altLang="en-US" dirty="0"/>
          </a:p>
        </p:txBody>
      </p:sp>
      <p:sp>
        <p:nvSpPr>
          <p:cNvPr id="4" name="灯片编号占位符 3"/>
          <p:cNvSpPr>
            <a:spLocks noGrp="1"/>
          </p:cNvSpPr>
          <p:nvPr>
            <p:ph type="sldNum" sz="quarter" idx="10"/>
          </p:nvPr>
        </p:nvSpPr>
        <p:spPr/>
        <p:txBody>
          <a:bodyPr/>
          <a:lstStyle/>
          <a:p>
            <a:fld id="{85B7DE98-3EFA-4DD8-8DEB-0358652BC4EF}" type="slidenum">
              <a:rPr lang="zh-CN" altLang="en-US" smtClean="0"/>
              <a:t>25</a:t>
            </a:fld>
            <a:endParaRPr lang="zh-CN" altLang="en-US"/>
          </a:p>
        </p:txBody>
      </p:sp>
    </p:spTree>
    <p:extLst>
      <p:ext uri="{BB962C8B-B14F-4D97-AF65-F5344CB8AC3E}">
        <p14:creationId xmlns:p14="http://schemas.microsoft.com/office/powerpoint/2010/main" val="41151383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XXX This prior work is less relevant,</a:t>
            </a:r>
            <a:r>
              <a:rPr lang="en-US" altLang="zh-CN" baseline="0" dirty="0" smtClean="0"/>
              <a:t> I </a:t>
            </a:r>
            <a:r>
              <a:rPr lang="en-US" altLang="zh-CN" baseline="0" smtClean="0"/>
              <a:t>suggest you skip it XXX</a:t>
            </a:r>
            <a:endParaRPr lang="en-US" altLang="zh-CN" dirty="0" smtClean="0"/>
          </a:p>
          <a:p>
            <a:endParaRPr lang="en-US" altLang="zh-CN" dirty="0" smtClean="0"/>
          </a:p>
          <a:p>
            <a:r>
              <a:rPr lang="en-US" altLang="zh-CN" dirty="0" smtClean="0"/>
              <a:t>To </a:t>
            </a:r>
            <a:r>
              <a:rPr lang="en-US" altLang="zh-CN" dirty="0" smtClean="0"/>
              <a:t>allow people to</a:t>
            </a:r>
            <a:r>
              <a:rPr lang="en-US" altLang="zh-CN" baseline="0" dirty="0" smtClean="0"/>
              <a:t> navigate a large virtual scene in a limited physical space, there are many previous research.</a:t>
            </a:r>
          </a:p>
          <a:p>
            <a:r>
              <a:rPr lang="en-US" altLang="zh-CN" baseline="0" dirty="0" smtClean="0"/>
              <a:t>One approach is redirected walking. It packs the user’s virtual environment path in the confined physical space by resorting to path distortion.</a:t>
            </a:r>
          </a:p>
          <a:p>
            <a:endParaRPr lang="en-US" altLang="zh-CN" baseline="0" dirty="0" smtClean="0"/>
          </a:p>
          <a:p>
            <a:r>
              <a:rPr lang="en-US" altLang="zh-CN" dirty="0" smtClean="0"/>
              <a:t>Teleportation</a:t>
            </a:r>
            <a:r>
              <a:rPr lang="en-US" altLang="zh-CN" baseline="0" dirty="0" smtClean="0"/>
              <a:t> is also a traditional approach, for example, in point based teleportation users can jump to locations they point to with a handheld controller.</a:t>
            </a:r>
          </a:p>
          <a:p>
            <a:endParaRPr lang="en-US" altLang="zh-CN" baseline="0" dirty="0" smtClean="0"/>
          </a:p>
          <a:p>
            <a:r>
              <a:rPr lang="en-US" altLang="zh-CN" dirty="0" smtClean="0"/>
              <a:t>Lazy Navigation lets the user to control the viewpoint translation through body</a:t>
            </a:r>
            <a:r>
              <a:rPr lang="en-US" altLang="zh-CN" baseline="0" dirty="0" smtClean="0"/>
              <a:t> movements that are evocative of the actual locomotion.</a:t>
            </a:r>
          </a:p>
          <a:p>
            <a:endParaRPr lang="en-US" altLang="zh-CN" baseline="0" dirty="0" smtClean="0"/>
          </a:p>
          <a:p>
            <a:r>
              <a:rPr lang="en-US" altLang="zh-CN" strike="sngStrike" dirty="0" smtClean="0"/>
              <a:t>%%A different idea</a:t>
            </a:r>
            <a:r>
              <a:rPr lang="en-US" altLang="zh-CN" strike="sngStrike" baseline="0" dirty="0" smtClean="0"/>
              <a:t> includes the amplification of the user ‘s head rotations to assume scene coverage with minimal view direction changes.</a:t>
            </a:r>
            <a:endParaRPr lang="zh-CN" altLang="en-US" strike="sngStrike" dirty="0"/>
          </a:p>
        </p:txBody>
      </p:sp>
      <p:sp>
        <p:nvSpPr>
          <p:cNvPr id="4" name="灯片编号占位符 3"/>
          <p:cNvSpPr>
            <a:spLocks noGrp="1"/>
          </p:cNvSpPr>
          <p:nvPr>
            <p:ph type="sldNum" sz="quarter" idx="10"/>
          </p:nvPr>
        </p:nvSpPr>
        <p:spPr/>
        <p:txBody>
          <a:bodyPr/>
          <a:lstStyle/>
          <a:p>
            <a:fld id="{85B7DE98-3EFA-4DD8-8DEB-0358652BC4EF}" type="slidenum">
              <a:rPr lang="zh-CN" altLang="en-US" smtClean="0"/>
              <a:t>26</a:t>
            </a:fld>
            <a:endParaRPr lang="zh-CN" altLang="en-US"/>
          </a:p>
        </p:txBody>
      </p:sp>
    </p:spTree>
    <p:extLst>
      <p:ext uri="{BB962C8B-B14F-4D97-AF65-F5344CB8AC3E}">
        <p14:creationId xmlns:p14="http://schemas.microsoft.com/office/powerpoint/2010/main" val="404435574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0" i="0" u="none" strike="noStrike" kern="1200" baseline="0" dirty="0" smtClean="0">
                <a:solidFill>
                  <a:schemeClr val="tx1"/>
                </a:solidFill>
                <a:latin typeface="+mn-lt"/>
                <a:ea typeface="+mn-ea"/>
                <a:cs typeface="+mn-cs"/>
              </a:rPr>
              <a:t>Our approach relies on depth discontinuities found on the horizontal and the vertical center lines. So it may not work well in some complex occluded scenes, such as inclined occlusions and occlusions in the corners of the field </a:t>
            </a:r>
            <a:r>
              <a:rPr lang="en-US" altLang="zh-CN" sz="1200" b="0" i="0" u="none" strike="noStrike" kern="1200" baseline="0" smtClean="0">
                <a:solidFill>
                  <a:schemeClr val="tx1"/>
                </a:solidFill>
                <a:latin typeface="+mn-lt"/>
                <a:ea typeface="+mn-ea"/>
                <a:cs typeface="+mn-cs"/>
              </a:rPr>
              <a:t>of vi.</a:t>
            </a:r>
            <a:endParaRPr lang="en-US" altLang="zh-CN" sz="1200" b="0" i="0" u="none" strike="noStrike" kern="1200" baseline="0" dirty="0" smtClean="0">
              <a:solidFill>
                <a:schemeClr val="tx1"/>
              </a:solidFill>
              <a:latin typeface="+mn-lt"/>
              <a:ea typeface="+mn-ea"/>
              <a:cs typeface="+mn-cs"/>
            </a:endParaRPr>
          </a:p>
          <a:p>
            <a:endParaRPr lang="en-US" altLang="zh-CN" sz="1200" b="0" i="0" u="none" strike="noStrike" kern="1200" baseline="0" dirty="0" smtClean="0">
              <a:solidFill>
                <a:schemeClr val="tx1"/>
              </a:solidFill>
              <a:latin typeface="+mn-lt"/>
              <a:ea typeface="+mn-ea"/>
              <a:cs typeface="+mn-cs"/>
            </a:endParaRPr>
          </a:p>
          <a:p>
            <a:endParaRPr lang="en-US" altLang="zh-CN" dirty="0" smtClean="0"/>
          </a:p>
          <a:p>
            <a:r>
              <a:rPr lang="en-US" altLang="zh-CN" dirty="0" smtClean="0"/>
              <a:t>Another limitation is that our</a:t>
            </a:r>
            <a:r>
              <a:rPr lang="en-US" altLang="zh-CN" baseline="0" dirty="0" smtClean="0"/>
              <a:t> method targets relatively large scale occlusions, it may not address small occlusions, for example, those created by the leaves of a tree, or a complex car engine.</a:t>
            </a:r>
            <a:endParaRPr lang="zh-CN" altLang="en-US" dirty="0"/>
          </a:p>
        </p:txBody>
      </p:sp>
      <p:sp>
        <p:nvSpPr>
          <p:cNvPr id="4" name="灯片编号占位符 3"/>
          <p:cNvSpPr>
            <a:spLocks noGrp="1"/>
          </p:cNvSpPr>
          <p:nvPr>
            <p:ph type="sldNum" sz="quarter" idx="10"/>
          </p:nvPr>
        </p:nvSpPr>
        <p:spPr/>
        <p:txBody>
          <a:bodyPr/>
          <a:lstStyle/>
          <a:p>
            <a:fld id="{85B7DE98-3EFA-4DD8-8DEB-0358652BC4EF}" type="slidenum">
              <a:rPr lang="zh-CN" altLang="en-US" smtClean="0"/>
              <a:t>27</a:t>
            </a:fld>
            <a:endParaRPr lang="zh-CN" altLang="en-US"/>
          </a:p>
        </p:txBody>
      </p:sp>
    </p:spTree>
    <p:extLst>
      <p:ext uri="{BB962C8B-B14F-4D97-AF65-F5344CB8AC3E}">
        <p14:creationId xmlns:p14="http://schemas.microsoft.com/office/powerpoint/2010/main" val="28765525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But how can we achieve </a:t>
            </a:r>
            <a:r>
              <a:rPr lang="en-US" altLang="zh-CN" dirty="0" smtClean="0"/>
              <a:t>this</a:t>
            </a:r>
            <a:r>
              <a:rPr lang="en-US" altLang="zh-CN" baseline="0" dirty="0" smtClean="0"/>
              <a:t>?  </a:t>
            </a:r>
            <a:r>
              <a:rPr lang="en-US" altLang="zh-CN" baseline="0" dirty="0" smtClean="0"/>
              <a:t>There are some challenges that </a:t>
            </a:r>
            <a:r>
              <a:rPr lang="en-US" altLang="zh-CN" baseline="0" dirty="0" smtClean="0"/>
              <a:t>have to be overcome:</a:t>
            </a:r>
          </a:p>
          <a:p>
            <a:endParaRPr lang="en-US" altLang="zh-CN" baseline="0" dirty="0" smtClean="0"/>
          </a:p>
          <a:p>
            <a:r>
              <a:rPr lang="en-US" altLang="zh-CN" baseline="0" dirty="0" smtClean="0"/>
              <a:t>First, given </a:t>
            </a:r>
            <a:r>
              <a:rPr lang="en-US" altLang="zh-CN" baseline="0" dirty="0" smtClean="0"/>
              <a:t>a 3D </a:t>
            </a:r>
            <a:r>
              <a:rPr lang="en-US" altLang="zh-CN" baseline="0" dirty="0" smtClean="0"/>
              <a:t>scene and a user view, </a:t>
            </a:r>
            <a:r>
              <a:rPr lang="en-US" altLang="zh-CN" baseline="0" dirty="0" smtClean="0"/>
              <a:t>how can we </a:t>
            </a:r>
            <a:r>
              <a:rPr lang="en-US" altLang="zh-CN" baseline="0" dirty="0" smtClean="0"/>
              <a:t>find where occlusions occur?</a:t>
            </a:r>
            <a:endParaRPr lang="en-US" altLang="zh-CN" baseline="0" dirty="0" smtClean="0"/>
          </a:p>
          <a:p>
            <a:pPr marL="0" indent="0">
              <a:buNone/>
            </a:pPr>
            <a:endParaRPr lang="en-US" altLang="zh-CN" baseline="0" dirty="0" smtClean="0"/>
          </a:p>
          <a:p>
            <a:pPr marL="0" indent="0">
              <a:buNone/>
            </a:pPr>
            <a:r>
              <a:rPr lang="en-US" altLang="zh-CN" baseline="0" dirty="0" smtClean="0"/>
              <a:t>Once we find where occlusions occur, how can we model the occlusion process, in a way that is conducive to ultimately removing the occlusions?</a:t>
            </a:r>
          </a:p>
          <a:p>
            <a:pPr marL="0" indent="0">
              <a:buNone/>
            </a:pPr>
            <a:endParaRPr lang="en-US" altLang="zh-CN" baseline="0" dirty="0" smtClean="0"/>
          </a:p>
          <a:p>
            <a:pPr marL="0" indent="0">
              <a:buNone/>
            </a:pPr>
            <a:r>
              <a:rPr lang="en-US" altLang="zh-CN" baseline="0" dirty="0" smtClean="0"/>
              <a:t>XXX I suggest adding a slide that previews your coolest results; an image or a short video XXX</a:t>
            </a:r>
            <a:endParaRPr lang="en-US" altLang="zh-CN" baseline="0" dirty="0" smtClean="0"/>
          </a:p>
        </p:txBody>
      </p:sp>
      <p:sp>
        <p:nvSpPr>
          <p:cNvPr id="4" name="灯片编号占位符 3"/>
          <p:cNvSpPr>
            <a:spLocks noGrp="1"/>
          </p:cNvSpPr>
          <p:nvPr>
            <p:ph type="sldNum" sz="quarter" idx="10"/>
          </p:nvPr>
        </p:nvSpPr>
        <p:spPr/>
        <p:txBody>
          <a:bodyPr/>
          <a:lstStyle/>
          <a:p>
            <a:fld id="{85B7DE98-3EFA-4DD8-8DEB-0358652BC4EF}" type="slidenum">
              <a:rPr lang="zh-CN" altLang="en-US" smtClean="0"/>
              <a:t>3</a:t>
            </a:fld>
            <a:endParaRPr lang="zh-CN" altLang="en-US"/>
          </a:p>
        </p:txBody>
      </p:sp>
    </p:spTree>
    <p:extLst>
      <p:ext uri="{BB962C8B-B14F-4D97-AF65-F5344CB8AC3E}">
        <p14:creationId xmlns:p14="http://schemas.microsoft.com/office/powerpoint/2010/main" val="215489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baseline="0" dirty="0" smtClean="0"/>
              <a:t>One approach for handling occlusions is </a:t>
            </a:r>
            <a:r>
              <a:rPr lang="en-US" altLang="zh-CN" baseline="0" dirty="0" smtClean="0"/>
              <a:t>to render occluders transparently, like </a:t>
            </a:r>
            <a:r>
              <a:rPr lang="en-US" altLang="zh-CN" baseline="0" dirty="0" smtClean="0"/>
              <a:t>in X-ray or cut-away visualization. </a:t>
            </a:r>
          </a:p>
          <a:p>
            <a:endParaRPr lang="en-US" altLang="zh-CN" baseline="0" dirty="0" smtClean="0"/>
          </a:p>
          <a:p>
            <a:r>
              <a:rPr lang="en-US" altLang="zh-CN" baseline="0" dirty="0" smtClean="0"/>
              <a:t>The approach works well for a single occluding layer, but visualization clarity decreases and interface complexity increasing when the user has to see through multiple occluding layers.</a:t>
            </a:r>
            <a:endParaRPr lang="en-US" altLang="zh-CN" baseline="0" dirty="0" smtClean="0"/>
          </a:p>
        </p:txBody>
      </p:sp>
      <p:sp>
        <p:nvSpPr>
          <p:cNvPr id="4" name="灯片编号占位符 3"/>
          <p:cNvSpPr>
            <a:spLocks noGrp="1"/>
          </p:cNvSpPr>
          <p:nvPr>
            <p:ph type="sldNum" sz="quarter" idx="10"/>
          </p:nvPr>
        </p:nvSpPr>
        <p:spPr/>
        <p:txBody>
          <a:bodyPr/>
          <a:lstStyle/>
          <a:p>
            <a:fld id="{85B7DE98-3EFA-4DD8-8DEB-0358652BC4EF}" type="slidenum">
              <a:rPr lang="zh-CN" altLang="en-US" smtClean="0"/>
              <a:t>4</a:t>
            </a:fld>
            <a:endParaRPr lang="zh-CN" altLang="en-US"/>
          </a:p>
        </p:txBody>
      </p:sp>
    </p:spTree>
    <p:extLst>
      <p:ext uri="{BB962C8B-B14F-4D97-AF65-F5344CB8AC3E}">
        <p14:creationId xmlns:p14="http://schemas.microsoft.com/office/powerpoint/2010/main" val="16617867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XXX add the</a:t>
            </a:r>
            <a:r>
              <a:rPr lang="en-US" altLang="zh-CN" baseline="0" dirty="0" smtClean="0"/>
              <a:t> conventional image to the left here to get people to understand the multiperspective visualization; label the two images conventional and multiperspective XXX</a:t>
            </a:r>
          </a:p>
          <a:p>
            <a:endParaRPr lang="en-US" altLang="zh-CN" dirty="0" smtClean="0"/>
          </a:p>
          <a:p>
            <a:r>
              <a:rPr lang="en-US" altLang="zh-CN" dirty="0" smtClean="0"/>
              <a:t>An</a:t>
            </a:r>
            <a:r>
              <a:rPr lang="en-US" altLang="zh-CN" baseline="0" dirty="0" smtClean="0"/>
              <a:t> alternative approach is multiperspective visualization, which integrates into the main view samples captured from additional viewpoints.</a:t>
            </a:r>
          </a:p>
          <a:p>
            <a:endParaRPr lang="en-US" altLang="zh-CN" baseline="0" dirty="0" smtClean="0"/>
          </a:p>
          <a:p>
            <a:r>
              <a:rPr lang="en-US" altLang="zh-CN" baseline="0" dirty="0" smtClean="0"/>
              <a:t>Here the multiperspective visualization shows the entire side corridor to the user from their current location.</a:t>
            </a:r>
          </a:p>
          <a:p>
            <a:endParaRPr lang="en-US" altLang="zh-CN" baseline="0" dirty="0" smtClean="0"/>
          </a:p>
          <a:p>
            <a:r>
              <a:rPr lang="en-US" altLang="zh-CN" baseline="0" dirty="0" smtClean="0"/>
              <a:t>In this previous work, the disocclusion effect was modeled by hand, as a preprocess, with a rectangle that maps to the side corridor portal, and a secondary viewpoint. XXX switch to annotation of the two images with semitransparent rectangle for the portal XXX</a:t>
            </a:r>
          </a:p>
          <a:p>
            <a:endParaRPr lang="en-US" altLang="zh-CN" baseline="0" dirty="0" smtClean="0"/>
          </a:p>
          <a:p>
            <a:r>
              <a:rPr lang="en-US" altLang="zh-CN" baseline="0" dirty="0" smtClean="0"/>
              <a:t>Our paper automates the process of finding, modeling, and removing occlusions.</a:t>
            </a:r>
          </a:p>
        </p:txBody>
      </p:sp>
      <p:sp>
        <p:nvSpPr>
          <p:cNvPr id="4" name="灯片编号占位符 3"/>
          <p:cNvSpPr>
            <a:spLocks noGrp="1"/>
          </p:cNvSpPr>
          <p:nvPr>
            <p:ph type="sldNum" sz="quarter" idx="10"/>
          </p:nvPr>
        </p:nvSpPr>
        <p:spPr/>
        <p:txBody>
          <a:bodyPr/>
          <a:lstStyle/>
          <a:p>
            <a:fld id="{85B7DE98-3EFA-4DD8-8DEB-0358652BC4EF}" type="slidenum">
              <a:rPr lang="zh-CN" altLang="en-US" smtClean="0"/>
              <a:t>5</a:t>
            </a:fld>
            <a:endParaRPr lang="zh-CN" altLang="en-US"/>
          </a:p>
        </p:txBody>
      </p:sp>
    </p:spTree>
    <p:extLst>
      <p:ext uri="{BB962C8B-B14F-4D97-AF65-F5344CB8AC3E}">
        <p14:creationId xmlns:p14="http://schemas.microsoft.com/office/powerpoint/2010/main" val="27432739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Here</a:t>
            </a:r>
            <a:r>
              <a:rPr lang="en-US" altLang="zh-CN" baseline="0" dirty="0" smtClean="0"/>
              <a:t> </a:t>
            </a:r>
            <a:r>
              <a:rPr lang="en-US" altLang="zh-CN" baseline="0" dirty="0" smtClean="0"/>
              <a:t>is an overview of out method</a:t>
            </a:r>
            <a:r>
              <a:rPr lang="en-US" altLang="zh-CN" baseline="0" dirty="0" smtClean="0"/>
              <a:t>.</a:t>
            </a:r>
          </a:p>
        </p:txBody>
      </p:sp>
      <p:sp>
        <p:nvSpPr>
          <p:cNvPr id="4" name="灯片编号占位符 3"/>
          <p:cNvSpPr>
            <a:spLocks noGrp="1"/>
          </p:cNvSpPr>
          <p:nvPr>
            <p:ph type="sldNum" sz="quarter" idx="10"/>
          </p:nvPr>
        </p:nvSpPr>
        <p:spPr/>
        <p:txBody>
          <a:bodyPr/>
          <a:lstStyle/>
          <a:p>
            <a:fld id="{85B7DE98-3EFA-4DD8-8DEB-0358652BC4EF}" type="slidenum">
              <a:rPr lang="zh-CN" altLang="en-US" smtClean="0"/>
              <a:t>6</a:t>
            </a:fld>
            <a:endParaRPr lang="zh-CN" altLang="en-US"/>
          </a:p>
        </p:txBody>
      </p:sp>
    </p:spTree>
    <p:extLst>
      <p:ext uri="{BB962C8B-B14F-4D97-AF65-F5344CB8AC3E}">
        <p14:creationId xmlns:p14="http://schemas.microsoft.com/office/powerpoint/2010/main" val="179462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Here</a:t>
            </a:r>
            <a:r>
              <a:rPr lang="en-US" altLang="zh-CN" baseline="0" dirty="0" smtClean="0"/>
              <a:t> </a:t>
            </a:r>
            <a:r>
              <a:rPr lang="en-US" altLang="zh-CN" baseline="0" dirty="0" smtClean="0"/>
              <a:t>is an overview of out method</a:t>
            </a:r>
            <a:r>
              <a:rPr lang="en-US" altLang="zh-CN" baseline="0" dirty="0" smtClean="0"/>
              <a:t>.</a:t>
            </a:r>
          </a:p>
          <a:p>
            <a:endParaRPr lang="en-US" altLang="zh-CN" baseline="0" dirty="0" smtClean="0"/>
          </a:p>
          <a:p>
            <a:r>
              <a:rPr lang="en-US" altLang="zh-CN" baseline="0" dirty="0" smtClean="0"/>
              <a:t>First, the scene is rendered conventionally. XXX Add frame with no annotations. Align with position of image from next slide XXX</a:t>
            </a:r>
          </a:p>
        </p:txBody>
      </p:sp>
      <p:sp>
        <p:nvSpPr>
          <p:cNvPr id="4" name="灯片编号占位符 3"/>
          <p:cNvSpPr>
            <a:spLocks noGrp="1"/>
          </p:cNvSpPr>
          <p:nvPr>
            <p:ph type="sldNum" sz="quarter" idx="10"/>
          </p:nvPr>
        </p:nvSpPr>
        <p:spPr/>
        <p:txBody>
          <a:bodyPr/>
          <a:lstStyle/>
          <a:p>
            <a:fld id="{85B7DE98-3EFA-4DD8-8DEB-0358652BC4EF}" type="slidenum">
              <a:rPr lang="zh-CN" altLang="en-US" smtClean="0"/>
              <a:t>7</a:t>
            </a:fld>
            <a:endParaRPr lang="zh-CN" altLang="en-US"/>
          </a:p>
        </p:txBody>
      </p:sp>
    </p:spTree>
    <p:extLst>
      <p:ext uri="{BB962C8B-B14F-4D97-AF65-F5344CB8AC3E}">
        <p14:creationId xmlns:p14="http://schemas.microsoft.com/office/powerpoint/2010/main" val="728787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Our method</a:t>
            </a:r>
            <a:r>
              <a:rPr lang="en-US" altLang="zh-CN" baseline="0" dirty="0" smtClean="0"/>
              <a:t> </a:t>
            </a:r>
            <a:r>
              <a:rPr lang="en-US" altLang="zh-CN" baseline="0" dirty="0" smtClean="0"/>
              <a:t>finds occlusions by finding depth discontinuities in the </a:t>
            </a:r>
            <a:r>
              <a:rPr lang="en-US" altLang="zh-CN" baseline="0" dirty="0" err="1" smtClean="0"/>
              <a:t>zbuffer</a:t>
            </a:r>
            <a:r>
              <a:rPr lang="en-US" altLang="zh-CN" baseline="0" dirty="0" smtClean="0"/>
              <a:t>. </a:t>
            </a:r>
          </a:p>
          <a:p>
            <a:endParaRPr lang="en-US" altLang="zh-CN" baseline="0" dirty="0" smtClean="0"/>
          </a:p>
          <a:p>
            <a:r>
              <a:rPr lang="en-US" altLang="zh-CN" baseline="0" dirty="0" smtClean="0"/>
              <a:t>We </a:t>
            </a:r>
            <a:r>
              <a:rPr lang="en-US" altLang="zh-CN" baseline="0" dirty="0" smtClean="0"/>
              <a:t>detect </a:t>
            </a:r>
            <a:r>
              <a:rPr lang="en-US" altLang="zh-CN" baseline="0" dirty="0" smtClean="0"/>
              <a:t>depth </a:t>
            </a:r>
            <a:r>
              <a:rPr lang="en-US" altLang="zh-CN" baseline="0" dirty="0" smtClean="0"/>
              <a:t>discontinuities on the center line of the depth buffer. </a:t>
            </a:r>
            <a:endParaRPr lang="en-US" altLang="zh-CN" baseline="0" dirty="0" smtClean="0"/>
          </a:p>
          <a:p>
            <a:endParaRPr lang="en-US" altLang="zh-CN" baseline="0" dirty="0" smtClean="0"/>
          </a:p>
          <a:p>
            <a:r>
              <a:rPr lang="en-US" altLang="zh-CN" baseline="0" dirty="0" smtClean="0"/>
              <a:t>XXX add legend with red dot, black dot, and green dot at the left of the image; also remove the A and Bi labels by masking with the original image from the previous frame XXX</a:t>
            </a:r>
          </a:p>
          <a:p>
            <a:endParaRPr lang="en-US" altLang="zh-CN" baseline="0" dirty="0" smtClean="0"/>
          </a:p>
          <a:p>
            <a:r>
              <a:rPr lang="en-US" altLang="zh-CN" baseline="0" dirty="0" smtClean="0"/>
              <a:t>Here the red dots show the near-to-far silhouette points, green dots show far-to-near silhouette points, and black dots show inflection points. Red dots are only detected in the left side of the image, where the disocclusion effect will be enacted with a small head translation to the right. Similarly, green dots are only detected in the right side of the image. XXX be prepared to answer how exactly the depth discontinuities are detected (by thresholding the second order depth difference,?) and how you differentiate between red and black (with different epsilon values?) XXX</a:t>
            </a:r>
          </a:p>
          <a:p>
            <a:endParaRPr lang="en-US" altLang="zh-CN" baseline="0" dirty="0" smtClean="0"/>
          </a:p>
        </p:txBody>
      </p:sp>
      <p:sp>
        <p:nvSpPr>
          <p:cNvPr id="4" name="灯片编号占位符 3"/>
          <p:cNvSpPr>
            <a:spLocks noGrp="1"/>
          </p:cNvSpPr>
          <p:nvPr>
            <p:ph type="sldNum" sz="quarter" idx="10"/>
          </p:nvPr>
        </p:nvSpPr>
        <p:spPr/>
        <p:txBody>
          <a:bodyPr/>
          <a:lstStyle/>
          <a:p>
            <a:fld id="{85B7DE98-3EFA-4DD8-8DEB-0358652BC4EF}" type="slidenum">
              <a:rPr lang="zh-CN" altLang="en-US" smtClean="0"/>
              <a:t>8</a:t>
            </a:fld>
            <a:endParaRPr lang="zh-CN" altLang="en-US"/>
          </a:p>
        </p:txBody>
      </p:sp>
    </p:spTree>
    <p:extLst>
      <p:ext uri="{BB962C8B-B14F-4D97-AF65-F5344CB8AC3E}">
        <p14:creationId xmlns:p14="http://schemas.microsoft.com/office/powerpoint/2010/main" val="2234398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smtClean="0"/>
          </a:p>
          <a:p>
            <a:r>
              <a:rPr lang="en-US" altLang="zh-CN" dirty="0" smtClean="0"/>
              <a:t>XXX remove the white dotted lines and the angle labels from the image XXX</a:t>
            </a:r>
          </a:p>
          <a:p>
            <a:endParaRPr lang="en-US" altLang="zh-CN" dirty="0" smtClean="0"/>
          </a:p>
          <a:p>
            <a:r>
              <a:rPr lang="en-US" altLang="zh-CN" dirty="0" smtClean="0"/>
              <a:t>T</a:t>
            </a:r>
            <a:r>
              <a:rPr lang="en-US" altLang="zh-CN" baseline="0" dirty="0" smtClean="0"/>
              <a:t>he depth discontinuity points are used to construct the disocclusion portals. A disocclusion portal is a vertical planar contour that starts from a silhouette </a:t>
            </a:r>
            <a:r>
              <a:rPr lang="en-US" altLang="zh-CN" baseline="0" dirty="0" smtClean="0"/>
              <a:t>points to ensure this portal is binding with a potential occluded area. </a:t>
            </a:r>
          </a:p>
          <a:p>
            <a:endParaRPr lang="en-US" altLang="zh-CN" baseline="0" dirty="0" smtClean="0"/>
          </a:p>
          <a:p>
            <a:r>
              <a:rPr lang="en-US" altLang="zh-CN" baseline="0" dirty="0" smtClean="0"/>
              <a:t>Given a silhouette point, several candidate portals are considered. Here the candidate portals for the red silhouette point A are AB1, AB2, and AB3. Each is defined by a green silhouette point or an inflection point. Our algorithm chooses the portal based on a quality metric that optimizes portal screen footprint and disocclusion potential. I will get back to portal selection a little bit later. Here the best portal is AB2.</a:t>
            </a:r>
          </a:p>
          <a:p>
            <a:endParaRPr lang="en-US" altLang="zh-CN" baseline="0" dirty="0" smtClean="0"/>
          </a:p>
        </p:txBody>
      </p:sp>
      <p:sp>
        <p:nvSpPr>
          <p:cNvPr id="4" name="灯片编号占位符 3"/>
          <p:cNvSpPr>
            <a:spLocks noGrp="1"/>
          </p:cNvSpPr>
          <p:nvPr>
            <p:ph type="sldNum" sz="quarter" idx="10"/>
          </p:nvPr>
        </p:nvSpPr>
        <p:spPr/>
        <p:txBody>
          <a:bodyPr/>
          <a:lstStyle/>
          <a:p>
            <a:fld id="{85B7DE98-3EFA-4DD8-8DEB-0358652BC4EF}" type="slidenum">
              <a:rPr lang="zh-CN" altLang="en-US" smtClean="0"/>
              <a:t>9</a:t>
            </a:fld>
            <a:endParaRPr lang="zh-CN" altLang="en-US"/>
          </a:p>
        </p:txBody>
      </p:sp>
    </p:spTree>
    <p:extLst>
      <p:ext uri="{BB962C8B-B14F-4D97-AF65-F5344CB8AC3E}">
        <p14:creationId xmlns:p14="http://schemas.microsoft.com/office/powerpoint/2010/main" val="36764220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1122363"/>
            <a:ext cx="6858000" cy="2387600"/>
          </a:xfrm>
        </p:spPr>
        <p:txBody>
          <a:bodyPr anchor="b"/>
          <a:lstStyle>
            <a:lvl1pPr algn="ctr">
              <a:defRPr sz="45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AD866FDD-B665-4AD8-B938-6EDDCC1DC996}" type="datetime1">
              <a:rPr lang="zh-CN" altLang="en-US" smtClean="0"/>
              <a:t>2019/3/15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03B7034-2A8A-42E1-8936-7B63362A6199}" type="slidenum">
              <a:rPr lang="zh-CN" altLang="en-US" smtClean="0"/>
              <a:t>‹#›</a:t>
            </a:fld>
            <a:endParaRPr lang="zh-CN" altLang="en-US"/>
          </a:p>
        </p:txBody>
      </p:sp>
    </p:spTree>
    <p:extLst>
      <p:ext uri="{BB962C8B-B14F-4D97-AF65-F5344CB8AC3E}">
        <p14:creationId xmlns:p14="http://schemas.microsoft.com/office/powerpoint/2010/main" val="39119072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B884DD63-760E-43D2-9BE2-3BC05554E46B}" type="datetime1">
              <a:rPr lang="zh-CN" altLang="en-US" smtClean="0"/>
              <a:t>2019/3/15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03B7034-2A8A-42E1-8936-7B63362A6199}" type="slidenum">
              <a:rPr lang="zh-CN" altLang="en-US" smtClean="0"/>
              <a:t>‹#›</a:t>
            </a:fld>
            <a:endParaRPr lang="zh-CN" altLang="en-US"/>
          </a:p>
        </p:txBody>
      </p:sp>
    </p:spTree>
    <p:extLst>
      <p:ext uri="{BB962C8B-B14F-4D97-AF65-F5344CB8AC3E}">
        <p14:creationId xmlns:p14="http://schemas.microsoft.com/office/powerpoint/2010/main" val="2554317323"/>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4907757" y="365125"/>
            <a:ext cx="1478756"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71488" y="365125"/>
            <a:ext cx="4321969" cy="5811838"/>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AABB58C2-3C18-44D8-BBC2-C1258B1FE412}" type="datetime1">
              <a:rPr lang="zh-CN" altLang="en-US" smtClean="0"/>
              <a:t>2019/3/15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03B7034-2A8A-42E1-8936-7B63362A6199}" type="slidenum">
              <a:rPr lang="zh-CN" altLang="en-US" smtClean="0"/>
              <a:t>‹#›</a:t>
            </a:fld>
            <a:endParaRPr lang="zh-CN" altLang="en-US"/>
          </a:p>
        </p:txBody>
      </p:sp>
    </p:spTree>
    <p:extLst>
      <p:ext uri="{BB962C8B-B14F-4D97-AF65-F5344CB8AC3E}">
        <p14:creationId xmlns:p14="http://schemas.microsoft.com/office/powerpoint/2010/main" val="1757711786"/>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28650" y="365126"/>
            <a:ext cx="7886700" cy="1325563"/>
          </a:xfrm>
        </p:spPr>
        <p:txBody>
          <a:bodyPr/>
          <a:lstStyle/>
          <a:p>
            <a:r>
              <a:rPr lang="zh-CN" altLang="en-US" smtClean="0"/>
              <a:t>单击此处编辑母版标题样式</a:t>
            </a:r>
            <a:endParaRPr lang="zh-CN" altLang="en-US"/>
          </a:p>
        </p:txBody>
      </p:sp>
      <p:sp>
        <p:nvSpPr>
          <p:cNvPr id="3" name="日期占位符 3"/>
          <p:cNvSpPr>
            <a:spLocks noGrp="1" noChangeArrowheads="1"/>
          </p:cNvSpPr>
          <p:nvPr>
            <p:ph type="dt" sz="half" idx="10"/>
          </p:nvPr>
        </p:nvSpPr>
        <p:spPr>
          <a:ln/>
        </p:spPr>
        <p:txBody>
          <a:bodyPr/>
          <a:lstStyle>
            <a:lvl1pPr>
              <a:defRPr/>
            </a:lvl1pPr>
          </a:lstStyle>
          <a:p>
            <a:pPr>
              <a:defRPr/>
            </a:pPr>
            <a:fld id="{4C6FBCC7-BD07-45E7-8828-7E680B492A49}" type="datetime1">
              <a:rPr lang="zh-CN" altLang="en-US" smtClean="0"/>
              <a:t>2019/3/15</a:t>
            </a:fld>
            <a:endParaRPr lang="zh-CN" altLang="en-US" sz="1350">
              <a:solidFill>
                <a:schemeClr val="tx1"/>
              </a:solidFill>
            </a:endParaRPr>
          </a:p>
        </p:txBody>
      </p:sp>
      <p:sp>
        <p:nvSpPr>
          <p:cNvPr id="4" name="页脚占位符 4"/>
          <p:cNvSpPr>
            <a:spLocks noGrp="1" noChangeArrowheads="1"/>
          </p:cNvSpPr>
          <p:nvPr>
            <p:ph type="ftr" sz="quarter" idx="11"/>
          </p:nvPr>
        </p:nvSpPr>
        <p:spPr>
          <a:ln/>
        </p:spPr>
        <p:txBody>
          <a:bodyPr/>
          <a:lstStyle>
            <a:lvl1pPr>
              <a:defRPr/>
            </a:lvl1pPr>
          </a:lstStyle>
          <a:p>
            <a:pPr>
              <a:defRPr/>
            </a:pPr>
            <a:endParaRPr lang="zh-CN" altLang="zh-CN" dirty="0"/>
          </a:p>
        </p:txBody>
      </p:sp>
    </p:spTree>
    <p:extLst>
      <p:ext uri="{BB962C8B-B14F-4D97-AF65-F5344CB8AC3E}">
        <p14:creationId xmlns:p14="http://schemas.microsoft.com/office/powerpoint/2010/main" val="424158346"/>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0E3D115-3C1B-4941-91EF-6CD4FC706100}" type="datetime1">
              <a:rPr lang="zh-CN" altLang="en-US" smtClean="0"/>
              <a:t>2019/3/15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03B7034-2A8A-42E1-8936-7B63362A6199}" type="slidenum">
              <a:rPr lang="zh-CN" altLang="en-US" smtClean="0"/>
              <a:t>‹#›</a:t>
            </a:fld>
            <a:endParaRPr lang="zh-CN" altLang="en-US"/>
          </a:p>
        </p:txBody>
      </p:sp>
    </p:spTree>
    <p:extLst>
      <p:ext uri="{BB962C8B-B14F-4D97-AF65-F5344CB8AC3E}">
        <p14:creationId xmlns:p14="http://schemas.microsoft.com/office/powerpoint/2010/main" val="40854607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709739"/>
            <a:ext cx="7886700" cy="2852737"/>
          </a:xfrm>
        </p:spPr>
        <p:txBody>
          <a:bodyPr anchor="b"/>
          <a:lstStyle>
            <a:lvl1pPr>
              <a:defRPr sz="45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953B3CBB-BADD-4739-B5B6-92F943D9FC3C}" type="datetime1">
              <a:rPr lang="zh-CN" altLang="en-US" smtClean="0"/>
              <a:t>2019/3/15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03B7034-2A8A-42E1-8936-7B63362A6199}" type="slidenum">
              <a:rPr lang="zh-CN" altLang="en-US" smtClean="0"/>
              <a:t>‹#›</a:t>
            </a:fld>
            <a:endParaRPr lang="zh-CN" altLang="en-US"/>
          </a:p>
        </p:txBody>
      </p:sp>
    </p:spTree>
    <p:extLst>
      <p:ext uri="{BB962C8B-B14F-4D97-AF65-F5344CB8AC3E}">
        <p14:creationId xmlns:p14="http://schemas.microsoft.com/office/powerpoint/2010/main" val="5645101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71487" y="1825625"/>
            <a:ext cx="2900363"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3486150" y="1825625"/>
            <a:ext cx="2900363"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BB0459BD-EA59-45DB-9324-90FA268AEA01}" type="datetime1">
              <a:rPr lang="zh-CN" altLang="en-US" smtClean="0"/>
              <a:t>2019/3/15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03B7034-2A8A-42E1-8936-7B63362A6199}" type="slidenum">
              <a:rPr lang="zh-CN" altLang="en-US" smtClean="0"/>
              <a:t>‹#›</a:t>
            </a:fld>
            <a:endParaRPr lang="zh-CN" altLang="en-US"/>
          </a:p>
        </p:txBody>
      </p:sp>
    </p:spTree>
    <p:extLst>
      <p:ext uri="{BB962C8B-B14F-4D97-AF65-F5344CB8AC3E}">
        <p14:creationId xmlns:p14="http://schemas.microsoft.com/office/powerpoint/2010/main" val="9604467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365126"/>
            <a:ext cx="78867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smtClean="0"/>
              <a:t>单击此处编辑母版文本样式</a:t>
            </a:r>
          </a:p>
        </p:txBody>
      </p:sp>
      <p:sp>
        <p:nvSpPr>
          <p:cNvPr id="4" name="内容占位符 3"/>
          <p:cNvSpPr>
            <a:spLocks noGrp="1"/>
          </p:cNvSpPr>
          <p:nvPr>
            <p:ph sz="half" idx="2"/>
          </p:nvPr>
        </p:nvSpPr>
        <p:spPr>
          <a:xfrm>
            <a:off x="629842" y="2505075"/>
            <a:ext cx="3868340"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smtClean="0"/>
              <a:t>单击此处编辑母版文本样式</a:t>
            </a:r>
          </a:p>
        </p:txBody>
      </p:sp>
      <p:sp>
        <p:nvSpPr>
          <p:cNvPr id="6" name="内容占位符 5"/>
          <p:cNvSpPr>
            <a:spLocks noGrp="1"/>
          </p:cNvSpPr>
          <p:nvPr>
            <p:ph sz="quarter" idx="4"/>
          </p:nvPr>
        </p:nvSpPr>
        <p:spPr>
          <a:xfrm>
            <a:off x="4629150" y="2505075"/>
            <a:ext cx="3887391"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C16767AC-0881-46F2-BB69-E96F217FBEC3}" type="datetime1">
              <a:rPr lang="zh-CN" altLang="en-US" smtClean="0"/>
              <a:t>2019/3/15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603B7034-2A8A-42E1-8936-7B63362A6199}" type="slidenum">
              <a:rPr lang="zh-CN" altLang="en-US" smtClean="0"/>
              <a:t>‹#›</a:t>
            </a:fld>
            <a:endParaRPr lang="zh-CN" altLang="en-US"/>
          </a:p>
        </p:txBody>
      </p:sp>
    </p:spTree>
    <p:extLst>
      <p:ext uri="{BB962C8B-B14F-4D97-AF65-F5344CB8AC3E}">
        <p14:creationId xmlns:p14="http://schemas.microsoft.com/office/powerpoint/2010/main" val="18522866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5A08C6A6-4D24-4E53-9AEA-93BA0F305881}" type="datetime1">
              <a:rPr lang="zh-CN" altLang="en-US" smtClean="0"/>
              <a:t>2019/3/15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603B7034-2A8A-42E1-8936-7B63362A6199}" type="slidenum">
              <a:rPr lang="zh-CN" altLang="en-US" smtClean="0"/>
              <a:t>‹#›</a:t>
            </a:fld>
            <a:endParaRPr lang="zh-CN" altLang="en-US"/>
          </a:p>
        </p:txBody>
      </p:sp>
    </p:spTree>
    <p:extLst>
      <p:ext uri="{BB962C8B-B14F-4D97-AF65-F5344CB8AC3E}">
        <p14:creationId xmlns:p14="http://schemas.microsoft.com/office/powerpoint/2010/main" val="10758955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C711083-C02C-4928-8E75-46CBB27D0584}" type="datetime1">
              <a:rPr lang="zh-CN" altLang="en-US" smtClean="0"/>
              <a:t>2019/3/15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603B7034-2A8A-42E1-8936-7B63362A6199}" type="slidenum">
              <a:rPr lang="zh-CN" altLang="en-US" smtClean="0"/>
              <a:t>‹#›</a:t>
            </a:fld>
            <a:endParaRPr lang="zh-CN" altLang="en-US"/>
          </a:p>
        </p:txBody>
      </p:sp>
    </p:spTree>
    <p:extLst>
      <p:ext uri="{BB962C8B-B14F-4D97-AF65-F5344CB8AC3E}">
        <p14:creationId xmlns:p14="http://schemas.microsoft.com/office/powerpoint/2010/main" val="21677017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2949178" cy="1600200"/>
          </a:xfrm>
        </p:spPr>
        <p:txBody>
          <a:bodyPr anchor="b"/>
          <a:lstStyle>
            <a:lvl1pPr>
              <a:defRPr sz="24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D2555DFA-B786-45B4-9845-04AFD5BF8F8A}" type="datetime1">
              <a:rPr lang="zh-CN" altLang="en-US" smtClean="0"/>
              <a:t>2019/3/15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03B7034-2A8A-42E1-8936-7B63362A6199}" type="slidenum">
              <a:rPr lang="zh-CN" altLang="en-US" smtClean="0"/>
              <a:t>‹#›</a:t>
            </a:fld>
            <a:endParaRPr lang="zh-CN" altLang="en-US"/>
          </a:p>
        </p:txBody>
      </p:sp>
    </p:spTree>
    <p:extLst>
      <p:ext uri="{BB962C8B-B14F-4D97-AF65-F5344CB8AC3E}">
        <p14:creationId xmlns:p14="http://schemas.microsoft.com/office/powerpoint/2010/main" val="13296111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2949178" cy="1600200"/>
          </a:xfrm>
        </p:spPr>
        <p:txBody>
          <a:bodyPr anchor="b"/>
          <a:lstStyle>
            <a:lvl1pPr>
              <a:defRPr sz="24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D3549982-2FF1-4B5E-8037-C48AA920F7AB}" type="datetime1">
              <a:rPr lang="zh-CN" altLang="en-US" smtClean="0"/>
              <a:t>2019/3/15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03B7034-2A8A-42E1-8936-7B63362A6199}" type="slidenum">
              <a:rPr lang="zh-CN" altLang="en-US" smtClean="0"/>
              <a:t>‹#›</a:t>
            </a:fld>
            <a:endParaRPr lang="zh-CN" altLang="en-US"/>
          </a:p>
        </p:txBody>
      </p:sp>
    </p:spTree>
    <p:extLst>
      <p:ext uri="{BB962C8B-B14F-4D97-AF65-F5344CB8AC3E}">
        <p14:creationId xmlns:p14="http://schemas.microsoft.com/office/powerpoint/2010/main" val="14849743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0FBAF44A-1B8F-41F1-A9B1-46D59840F1FB}" type="datetime1">
              <a:rPr lang="zh-CN" altLang="en-US" smtClean="0"/>
              <a:t>2019/3/15</a:t>
            </a:fld>
            <a:endParaRPr lang="zh-CN" altLang="en-US"/>
          </a:p>
        </p:txBody>
      </p:sp>
      <p:sp>
        <p:nvSpPr>
          <p:cNvPr id="5" name="页脚占位符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603B7034-2A8A-42E1-8936-7B63362A6199}" type="slidenum">
              <a:rPr lang="zh-CN" altLang="en-US" smtClean="0"/>
              <a:t>‹#›</a:t>
            </a:fld>
            <a:endParaRPr lang="zh-CN" altLang="en-US"/>
          </a:p>
        </p:txBody>
      </p:sp>
    </p:spTree>
    <p:extLst>
      <p:ext uri="{BB962C8B-B14F-4D97-AF65-F5344CB8AC3E}">
        <p14:creationId xmlns:p14="http://schemas.microsoft.com/office/powerpoint/2010/main" val="18610459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hf sldNum="0"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bwMode="auto">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050" name="标题占位符 1"/>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zh-CN" smtClean="0"/>
              <a:t>单击此处编辑母版标题样式</a:t>
            </a:r>
          </a:p>
        </p:txBody>
      </p:sp>
      <p:sp>
        <p:nvSpPr>
          <p:cNvPr id="2051" name="文本占位符 2"/>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zh-CN" smtClean="0"/>
              <a:t>单击此处编辑母版文本样式</a:t>
            </a:r>
          </a:p>
          <a:p>
            <a:pPr lvl="1"/>
            <a:r>
              <a:rPr lang="zh-CN" altLang="zh-CN" smtClean="0"/>
              <a:t>第二级</a:t>
            </a:r>
          </a:p>
          <a:p>
            <a:pPr lvl="2"/>
            <a:r>
              <a:rPr lang="zh-CN" altLang="zh-CN" smtClean="0"/>
              <a:t>第三级</a:t>
            </a:r>
          </a:p>
          <a:p>
            <a:pPr lvl="3"/>
            <a:r>
              <a:rPr lang="zh-CN" altLang="zh-CN" smtClean="0"/>
              <a:t>第四级</a:t>
            </a:r>
          </a:p>
          <a:p>
            <a:pPr lvl="4"/>
            <a:r>
              <a:rPr lang="zh-CN" altLang="zh-CN" smtClean="0"/>
              <a:t>第五级</a:t>
            </a:r>
          </a:p>
        </p:txBody>
      </p:sp>
      <p:sp>
        <p:nvSpPr>
          <p:cNvPr id="2052" name="日期占位符 3"/>
          <p:cNvSpPr>
            <a:spLocks noGrp="1" noChangeArrowheads="1"/>
          </p:cNvSpPr>
          <p:nvPr>
            <p:ph type="dt" sz="half" idx="2"/>
          </p:nvPr>
        </p:nvSpPr>
        <p:spPr bwMode="auto">
          <a:xfrm>
            <a:off x="457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defRPr sz="1200">
                <a:solidFill>
                  <a:srgbClr val="898989"/>
                </a:solidFill>
                <a:latin typeface="+mn-lt"/>
              </a:defRPr>
            </a:lvl1pPr>
          </a:lstStyle>
          <a:p>
            <a:pPr fontAlgn="base">
              <a:spcBef>
                <a:spcPct val="0"/>
              </a:spcBef>
              <a:spcAft>
                <a:spcPct val="0"/>
              </a:spcAft>
              <a:buFont typeface="Arial" panose="020B0604020202020204" pitchFamily="34" charset="0"/>
              <a:buNone/>
            </a:pPr>
            <a:fld id="{F42EC912-8591-4A69-BD8F-758A668BFB6D}" type="datetime1">
              <a:rPr lang="zh-CN" altLang="en-US" smtClean="0"/>
              <a:t>2019/3/15</a:t>
            </a:fld>
            <a:endParaRPr lang="zh-CN" altLang="en-US"/>
          </a:p>
        </p:txBody>
      </p:sp>
      <p:sp>
        <p:nvSpPr>
          <p:cNvPr id="2053" name="页脚占位符 4"/>
          <p:cNvSpPr>
            <a:spLocks noGrp="1" noChangeArrowheads="1"/>
          </p:cNvSpPr>
          <p:nvPr>
            <p:ph type="ftr" sz="quarter" idx="3"/>
          </p:nvPr>
        </p:nvSpPr>
        <p:spPr bwMode="auto">
          <a:xfrm>
            <a:off x="3124200" y="6356350"/>
            <a:ext cx="2895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a:defRPr sz="1200">
                <a:solidFill>
                  <a:srgbClr val="898989"/>
                </a:solidFill>
                <a:latin typeface="+mn-lt"/>
              </a:defRPr>
            </a:lvl1pPr>
          </a:lstStyle>
          <a:p>
            <a:pPr fontAlgn="base">
              <a:spcBef>
                <a:spcPct val="0"/>
              </a:spcBef>
              <a:spcAft>
                <a:spcPct val="0"/>
              </a:spcAft>
              <a:buFont typeface="Arial" panose="020B0604020202020204" pitchFamily="34" charset="0"/>
              <a:buNone/>
            </a:pPr>
            <a:endParaRPr lang="zh-CN" altLang="en-US"/>
          </a:p>
        </p:txBody>
      </p:sp>
      <p:sp>
        <p:nvSpPr>
          <p:cNvPr id="2054" name="灯片编号占位符 5"/>
          <p:cNvSpPr>
            <a:spLocks noGrp="1" noChangeArrowheads="1"/>
          </p:cNvSpPr>
          <p:nvPr>
            <p:ph type="sldNum" sz="quarter" idx="4"/>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a:defRPr sz="1200">
                <a:solidFill>
                  <a:srgbClr val="898989"/>
                </a:solidFill>
                <a:latin typeface="+mn-lt"/>
              </a:defRPr>
            </a:lvl1pPr>
          </a:lstStyle>
          <a:p>
            <a:pPr fontAlgn="base">
              <a:spcBef>
                <a:spcPct val="0"/>
              </a:spcBef>
              <a:spcAft>
                <a:spcPct val="0"/>
              </a:spcAft>
              <a:buFont typeface="Arial" panose="020B0604020202020204" pitchFamily="34" charset="0"/>
              <a:buNone/>
            </a:pPr>
            <a:fld id="{40498482-31FA-4E7C-9FE5-F34C458E1335}" type="slidenum">
              <a:rPr lang="zh-CN" altLang="en-US"/>
              <a:pPr fontAlgn="base">
                <a:spcBef>
                  <a:spcPct val="0"/>
                </a:spcBef>
                <a:spcAft>
                  <a:spcPct val="0"/>
                </a:spcAft>
                <a:buFont typeface="Arial" panose="020B0604020202020204" pitchFamily="34" charset="0"/>
                <a:buNone/>
              </a:pPr>
              <a:t>‹#›</a:t>
            </a:fld>
            <a:endParaRPr lang="zh-CN" altLang="en-US"/>
          </a:p>
        </p:txBody>
      </p:sp>
      <p:pic>
        <p:nvPicPr>
          <p:cNvPr id="7" name="Picture 2" descr="http://pic3.bbzhi.com/xitongbizhi/manglongfenggekuanpingbizhi1/computer_kuan_187087_16.jpg"/>
          <p:cNvPicPr>
            <a:picLocks noChangeAspect="1" noChangeArrowheads="1"/>
          </p:cNvPicPr>
          <p:nvPr userDrawn="1"/>
        </p:nvPicPr>
        <p:blipFill>
          <a:blip r:embed="rId4">
            <a:extLst>
              <a:ext uri="{28A0092B-C50C-407E-A947-70E740481C1C}">
                <a14:useLocalDpi xmlns:a14="http://schemas.microsoft.com/office/drawing/2010/main" val="0"/>
              </a:ext>
            </a:extLst>
          </a:blip>
          <a:srcRect t="49391" r="53949"/>
          <a:stretch>
            <a:fillRect/>
          </a:stretch>
        </p:blipFill>
        <p:spPr bwMode="auto">
          <a:xfrm>
            <a:off x="0" y="85725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矩形 7"/>
          <p:cNvSpPr>
            <a:spLocks noChangeArrowheads="1"/>
          </p:cNvSpPr>
          <p:nvPr userDrawn="1"/>
        </p:nvSpPr>
        <p:spPr bwMode="auto">
          <a:xfrm>
            <a:off x="0" y="1528762"/>
            <a:ext cx="9144000" cy="4471988"/>
          </a:xfrm>
          <a:prstGeom prst="rect">
            <a:avLst/>
          </a:prstGeom>
          <a:solidFill>
            <a:srgbClr val="FFFFFF">
              <a:alpha val="7059"/>
            </a:srgbClr>
          </a:solidFill>
          <a:ln>
            <a:noFill/>
          </a:ln>
          <a:extLst>
            <a:ext uri="{91240B29-F687-4F45-9708-019B960494DF}">
              <a14:hiddenLine xmlns:a14="http://schemas.microsoft.com/office/drawing/2010/main" w="12700">
                <a:solidFill>
                  <a:srgbClr val="42719B"/>
                </a:solidFill>
                <a:bevel/>
                <a:headEnd/>
                <a:tailEnd/>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zh-CN" sz="1350">
              <a:solidFill>
                <a:srgbClr val="FFFFFF"/>
              </a:solidFill>
              <a:latin typeface="宋体" panose="02010600030101010101" pitchFamily="2" charset="-122"/>
              <a:sym typeface="宋体" panose="02010600030101010101" pitchFamily="2" charset="-122"/>
            </a:endParaRPr>
          </a:p>
        </p:txBody>
      </p:sp>
      <p:pic>
        <p:nvPicPr>
          <p:cNvPr id="9" name="Picture 2" descr="http://pic3.bbzhi.com/xitongbizhi/manglongfenggekuanpingbizhi1/computer_kuan_187087_16.jpg"/>
          <p:cNvPicPr>
            <a:picLocks noChangeAspect="1" noChangeArrowheads="1"/>
          </p:cNvPicPr>
          <p:nvPr userDrawn="1"/>
        </p:nvPicPr>
        <p:blipFill>
          <a:blip r:embed="rId4">
            <a:extLst>
              <a:ext uri="{28A0092B-C50C-407E-A947-70E740481C1C}">
                <a14:useLocalDpi xmlns:a14="http://schemas.microsoft.com/office/drawing/2010/main" val="0"/>
              </a:ext>
            </a:extLst>
          </a:blip>
          <a:srcRect t="49391" r="53949"/>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矩形 1"/>
          <p:cNvSpPr>
            <a:spLocks noChangeArrowheads="1"/>
          </p:cNvSpPr>
          <p:nvPr userDrawn="1"/>
        </p:nvSpPr>
        <p:spPr bwMode="auto">
          <a:xfrm>
            <a:off x="0" y="862532"/>
            <a:ext cx="9144000" cy="5995468"/>
          </a:xfrm>
          <a:prstGeom prst="rect">
            <a:avLst/>
          </a:prstGeom>
          <a:solidFill>
            <a:srgbClr val="FFFFFF">
              <a:alpha val="7059"/>
            </a:srgbClr>
          </a:solidFill>
          <a:ln>
            <a:noFill/>
          </a:ln>
          <a:extLst>
            <a:ext uri="{91240B29-F687-4F45-9708-019B960494DF}">
              <a14:hiddenLine xmlns:a14="http://schemas.microsoft.com/office/drawing/2010/main" w="12700">
                <a:solidFill>
                  <a:srgbClr val="42719B"/>
                </a:solidFill>
                <a:bevel/>
                <a:headEnd/>
                <a:tailEnd/>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zh-CN" sz="1350">
              <a:solidFill>
                <a:srgbClr val="FFFFFF"/>
              </a:solidFill>
              <a:latin typeface="宋体" panose="02010600030101010101" pitchFamily="2" charset="-122"/>
              <a:sym typeface="宋体" panose="02010600030101010101" pitchFamily="2" charset="-122"/>
            </a:endParaRPr>
          </a:p>
        </p:txBody>
      </p:sp>
      <p:pic>
        <p:nvPicPr>
          <p:cNvPr id="14" name="图片 13"/>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30068" y="6328030"/>
            <a:ext cx="1094575" cy="421763"/>
          </a:xfrm>
          <a:prstGeom prst="rect">
            <a:avLst/>
          </a:prstGeom>
        </p:spPr>
      </p:pic>
      <p:pic>
        <p:nvPicPr>
          <p:cNvPr id="19" name="图片 1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8291329" y="44451"/>
            <a:ext cx="790941" cy="795763"/>
          </a:xfrm>
          <a:prstGeom prst="rect">
            <a:avLst/>
          </a:prstGeom>
        </p:spPr>
      </p:pic>
      <p:sp>
        <p:nvSpPr>
          <p:cNvPr id="16" name="灯片编号占位符 5"/>
          <p:cNvSpPr txBox="1">
            <a:spLocks noChangeArrowheads="1"/>
          </p:cNvSpPr>
          <p:nvPr userDrawn="1"/>
        </p:nvSpPr>
        <p:spPr>
          <a:xfrm>
            <a:off x="6781800" y="6348382"/>
            <a:ext cx="2133600" cy="365125"/>
          </a:xfrm>
          <a:prstGeom prst="rect">
            <a:avLst/>
          </a:prstGeom>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853D551C-057B-4F2F-9859-0B223A8DFF56}" type="slidenum">
              <a:rPr lang="zh-CN" altLang="en-US" sz="2800" smtClean="0">
                <a:solidFill>
                  <a:schemeClr val="bg1">
                    <a:lumMod val="95000"/>
                  </a:schemeClr>
                </a:solidFill>
              </a:rPr>
              <a:pPr algn="r"/>
              <a:t>‹#›</a:t>
            </a:fld>
            <a:r>
              <a:rPr lang="en-US" altLang="zh-CN" sz="2800" dirty="0" smtClean="0">
                <a:solidFill>
                  <a:schemeClr val="bg1">
                    <a:lumMod val="95000"/>
                  </a:schemeClr>
                </a:solidFill>
              </a:rPr>
              <a:t>/24</a:t>
            </a:r>
            <a:endParaRPr lang="zh-CN" altLang="en-US" sz="2800" dirty="0">
              <a:solidFill>
                <a:schemeClr val="bg1">
                  <a:lumMod val="95000"/>
                </a:schemeClr>
              </a:solidFill>
            </a:endParaRPr>
          </a:p>
        </p:txBody>
      </p:sp>
    </p:spTree>
    <p:extLst>
      <p:ext uri="{BB962C8B-B14F-4D97-AF65-F5344CB8AC3E}">
        <p14:creationId xmlns:p14="http://schemas.microsoft.com/office/powerpoint/2010/main" val="2700934196"/>
      </p:ext>
    </p:extLst>
  </p:cSld>
  <p:clrMap bg1="lt1" tx1="dk1" bg2="lt2" tx2="dk2" accent1="accent1" accent2="accent2" accent3="accent3" accent4="accent4" accent5="accent5" accent6="accent6" hlink="hlink" folHlink="folHlink"/>
  <p:sldLayoutIdLst>
    <p:sldLayoutId id="2147483672" r:id="rId1"/>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p:cBhvr>
                                        <p:cTn id="7" dur="3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autoUpdateAnimBg="0"/>
    </p:bldLst>
  </p:timing>
  <p:hf sldNum="0"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2pPr>
      <a:lvl3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3pPr>
      <a:lvl4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4pPr>
      <a:lvl5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5pPr>
      <a:lvl6pPr marL="457200"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6pPr>
      <a:lvl7pPr marL="914400"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7pPr>
      <a:lvl8pPr marL="1371600"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8pPr>
      <a:lvl9pPr marL="1828800"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16.png"/><Relationship Id="rId7" Type="http://schemas.openxmlformats.org/officeDocument/2006/relationships/diagramColors" Target="../diagrams/colors6.xml"/><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11.xml.rels><?xml version="1.0" encoding="UTF-8" standalone="yes"?>
<Relationships xmlns="http://schemas.openxmlformats.org/package/2006/relationships"><Relationship Id="rId8" Type="http://schemas.openxmlformats.org/officeDocument/2006/relationships/diagramColors" Target="../diagrams/colors7.xml"/><Relationship Id="rId3" Type="http://schemas.openxmlformats.org/officeDocument/2006/relationships/image" Target="../media/image17.emf"/><Relationship Id="rId7" Type="http://schemas.openxmlformats.org/officeDocument/2006/relationships/diagramQuickStyle" Target="../diagrams/quickStyle7.xml"/><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diagramLayout" Target="../diagrams/layout7.xml"/><Relationship Id="rId5" Type="http://schemas.openxmlformats.org/officeDocument/2006/relationships/diagramData" Target="../diagrams/data7.xml"/><Relationship Id="rId4" Type="http://schemas.openxmlformats.org/officeDocument/2006/relationships/image" Target="../media/image18.png"/><Relationship Id="rId9" Type="http://schemas.microsoft.com/office/2007/relationships/diagramDrawing" Target="../diagrams/drawing7.xml"/></Relationships>
</file>

<file path=ppt/slides/_rels/slide12.xml.rels><?xml version="1.0" encoding="UTF-8" standalone="yes"?>
<Relationships xmlns="http://schemas.openxmlformats.org/package/2006/relationships"><Relationship Id="rId8" Type="http://schemas.openxmlformats.org/officeDocument/2006/relationships/diagramColors" Target="../diagrams/colors8.xml"/><Relationship Id="rId3" Type="http://schemas.openxmlformats.org/officeDocument/2006/relationships/image" Target="../media/image17.emf"/><Relationship Id="rId7" Type="http://schemas.openxmlformats.org/officeDocument/2006/relationships/diagramQuickStyle" Target="../diagrams/quickStyle8.xml"/><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diagramLayout" Target="../diagrams/layout8.xml"/><Relationship Id="rId5" Type="http://schemas.openxmlformats.org/officeDocument/2006/relationships/diagramData" Target="../diagrams/data8.xml"/><Relationship Id="rId4" Type="http://schemas.openxmlformats.org/officeDocument/2006/relationships/image" Target="../media/image18.png"/><Relationship Id="rId9" Type="http://schemas.microsoft.com/office/2007/relationships/diagramDrawing" Target="../diagrams/drawing8.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9.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8" Type="http://schemas.openxmlformats.org/officeDocument/2006/relationships/image" Target="../media/image15.wmf"/><Relationship Id="rId3" Type="http://schemas.openxmlformats.org/officeDocument/2006/relationships/notesSlide" Target="../notesSlides/notesSlide14.xml"/><Relationship Id="rId7" Type="http://schemas.openxmlformats.org/officeDocument/2006/relationships/oleObject" Target="../embeddings/oleObject2.bin"/><Relationship Id="rId2" Type="http://schemas.openxmlformats.org/officeDocument/2006/relationships/slideLayout" Target="../slideLayouts/slideLayout12.xml"/><Relationship Id="rId1" Type="http://schemas.openxmlformats.org/officeDocument/2006/relationships/vmlDrawing" Target="../drawings/vmlDrawing2.v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26.emf"/><Relationship Id="rId5" Type="http://schemas.openxmlformats.org/officeDocument/2006/relationships/image" Target="../media/image25.emf"/><Relationship Id="rId4" Type="http://schemas.openxmlformats.org/officeDocument/2006/relationships/image" Target="../media/image24.emf"/></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7.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28.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19.xml"/><Relationship Id="rId1" Type="http://schemas.openxmlformats.org/officeDocument/2006/relationships/slideLayout" Target="../slideLayouts/slideLayout12.xml"/><Relationship Id="rId5" Type="http://schemas.openxmlformats.org/officeDocument/2006/relationships/image" Target="../media/image31.emf"/><Relationship Id="rId4" Type="http://schemas.openxmlformats.org/officeDocument/2006/relationships/image" Target="../media/image30.emf"/></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7.jpeg"/><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7" Type="http://schemas.openxmlformats.org/officeDocument/2006/relationships/image" Target="../media/image32.wmf"/><Relationship Id="rId2" Type="http://schemas.openxmlformats.org/officeDocument/2006/relationships/slideLayout" Target="../slideLayouts/slideLayout12.xml"/><Relationship Id="rId1" Type="http://schemas.openxmlformats.org/officeDocument/2006/relationships/vmlDrawing" Target="../drawings/vmlDrawing3.vml"/><Relationship Id="rId6" Type="http://schemas.openxmlformats.org/officeDocument/2006/relationships/oleObject" Target="../embeddings/oleObject3.bin"/><Relationship Id="rId5" Type="http://schemas.openxmlformats.org/officeDocument/2006/relationships/image" Target="../media/image34.png"/><Relationship Id="rId4" Type="http://schemas.openxmlformats.org/officeDocument/2006/relationships/image" Target="../media/image33.emf"/></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image" Target="../media/image10.png"/><Relationship Id="rId4" Type="http://schemas.openxmlformats.org/officeDocument/2006/relationships/diagramLayout" Target="../diagrams/layout1.xml"/><Relationship Id="rId9"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12.emf"/></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8.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14.png"/><Relationship Id="rId7" Type="http://schemas.openxmlformats.org/officeDocument/2006/relationships/diagramColors" Target="../diagrams/colors4.xml"/><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9.xml.rels><?xml version="1.0" encoding="UTF-8" standalone="yes"?>
<Relationships xmlns="http://schemas.openxmlformats.org/package/2006/relationships"><Relationship Id="rId8" Type="http://schemas.openxmlformats.org/officeDocument/2006/relationships/diagramQuickStyle" Target="../diagrams/quickStyle5.xml"/><Relationship Id="rId3" Type="http://schemas.openxmlformats.org/officeDocument/2006/relationships/notesSlide" Target="../notesSlides/notesSlide9.xml"/><Relationship Id="rId7" Type="http://schemas.openxmlformats.org/officeDocument/2006/relationships/diagramLayout" Target="../diagrams/layout5.xml"/><Relationship Id="rId2" Type="http://schemas.openxmlformats.org/officeDocument/2006/relationships/slideLayout" Target="../slideLayouts/slideLayout12.xml"/><Relationship Id="rId1" Type="http://schemas.openxmlformats.org/officeDocument/2006/relationships/vmlDrawing" Target="../drawings/vmlDrawing1.vml"/><Relationship Id="rId6" Type="http://schemas.openxmlformats.org/officeDocument/2006/relationships/diagramData" Target="../diagrams/data5.xml"/><Relationship Id="rId5" Type="http://schemas.openxmlformats.org/officeDocument/2006/relationships/image" Target="../media/image15.wmf"/><Relationship Id="rId10" Type="http://schemas.microsoft.com/office/2007/relationships/diagramDrawing" Target="../diagrams/drawing5.xml"/><Relationship Id="rId4" Type="http://schemas.openxmlformats.org/officeDocument/2006/relationships/oleObject" Target="../embeddings/oleObject1.bin"/><Relationship Id="rId9" Type="http://schemas.openxmlformats.org/officeDocument/2006/relationships/diagramColors" Target="../diagrams/colors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http://pic3.bbzhi.com/xitongbizhi/manglongfenggekuanpingbizhi1/computer_kuan_187087_16.jpg"/>
          <p:cNvPicPr>
            <a:picLocks noChangeAspect="1" noChangeArrowheads="1"/>
          </p:cNvPicPr>
          <p:nvPr/>
        </p:nvPicPr>
        <p:blipFill>
          <a:blip r:embed="rId3">
            <a:extLst>
              <a:ext uri="{28A0092B-C50C-407E-A947-70E740481C1C}">
                <a14:useLocalDpi xmlns:a14="http://schemas.microsoft.com/office/drawing/2010/main" val="0"/>
              </a:ext>
            </a:extLst>
          </a:blip>
          <a:srcRect t="49391" r="53949"/>
          <a:stretch>
            <a:fillRect/>
          </a:stretch>
        </p:blipFill>
        <p:spPr bwMode="auto">
          <a:xfrm>
            <a:off x="0" y="85725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矩形 7"/>
          <p:cNvSpPr>
            <a:spLocks noChangeArrowheads="1"/>
          </p:cNvSpPr>
          <p:nvPr/>
        </p:nvSpPr>
        <p:spPr bwMode="auto">
          <a:xfrm>
            <a:off x="0" y="1528762"/>
            <a:ext cx="9144000" cy="4471988"/>
          </a:xfrm>
          <a:prstGeom prst="rect">
            <a:avLst/>
          </a:prstGeom>
          <a:solidFill>
            <a:srgbClr val="FFFFFF">
              <a:alpha val="7059"/>
            </a:srgbClr>
          </a:solidFill>
          <a:ln>
            <a:noFill/>
          </a:ln>
          <a:extLst>
            <a:ext uri="{91240B29-F687-4F45-9708-019B960494DF}">
              <a14:hiddenLine xmlns:a14="http://schemas.microsoft.com/office/drawing/2010/main" w="12700">
                <a:solidFill>
                  <a:srgbClr val="42719B"/>
                </a:solidFill>
                <a:bevel/>
                <a:headEnd/>
                <a:tailEnd/>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zh-CN" sz="1350">
              <a:solidFill>
                <a:srgbClr val="FFFFFF"/>
              </a:solidFill>
              <a:latin typeface="宋体" panose="02010600030101010101" pitchFamily="2" charset="-122"/>
              <a:sym typeface="宋体" panose="02010600030101010101" pitchFamily="2" charset="-122"/>
            </a:endParaRPr>
          </a:p>
        </p:txBody>
      </p:sp>
      <p:pic>
        <p:nvPicPr>
          <p:cNvPr id="21508" name="Picture 2" descr="http://pic3.bbzhi.com/xitongbizhi/manglongfenggekuanpingbizhi1/computer_kuan_187087_16.jpg"/>
          <p:cNvPicPr>
            <a:picLocks noChangeAspect="1" noChangeArrowheads="1"/>
          </p:cNvPicPr>
          <p:nvPr/>
        </p:nvPicPr>
        <p:blipFill>
          <a:blip r:embed="rId3">
            <a:extLst>
              <a:ext uri="{28A0092B-C50C-407E-A947-70E740481C1C}">
                <a14:useLocalDpi xmlns:a14="http://schemas.microsoft.com/office/drawing/2010/main" val="0"/>
              </a:ext>
            </a:extLst>
          </a:blip>
          <a:srcRect t="49391" r="53949"/>
          <a:stretch>
            <a:fillRect/>
          </a:stretch>
        </p:blipFill>
        <p:spPr bwMode="auto">
          <a:xfrm>
            <a:off x="0" y="0"/>
            <a:ext cx="9144000" cy="6854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7" name="矩形 3"/>
          <p:cNvSpPr>
            <a:spLocks noChangeArrowheads="1"/>
          </p:cNvSpPr>
          <p:nvPr/>
        </p:nvSpPr>
        <p:spPr bwMode="auto">
          <a:xfrm>
            <a:off x="0" y="1146488"/>
            <a:ext cx="9144000" cy="1971675"/>
          </a:xfrm>
          <a:prstGeom prst="rect">
            <a:avLst/>
          </a:prstGeom>
          <a:solidFill>
            <a:srgbClr val="FFFFFF">
              <a:alpha val="7059"/>
            </a:srgbClr>
          </a:solidFill>
          <a:ln>
            <a:noFill/>
          </a:ln>
          <a:extLst>
            <a:ext uri="{91240B29-F687-4F45-9708-019B960494DF}">
              <a14:hiddenLine xmlns:a14="http://schemas.microsoft.com/office/drawing/2010/main" w="12700">
                <a:solidFill>
                  <a:srgbClr val="42719B"/>
                </a:solidFill>
                <a:bevel/>
                <a:headEnd/>
                <a:tailEnd/>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zh-CN" sz="1350">
              <a:solidFill>
                <a:srgbClr val="FFFFFF"/>
              </a:solidFill>
              <a:latin typeface="宋体" panose="02010600030101010101" pitchFamily="2" charset="-122"/>
              <a:sym typeface="宋体" panose="02010600030101010101" pitchFamily="2" charset="-122"/>
            </a:endParaRPr>
          </a:p>
        </p:txBody>
      </p:sp>
      <p:sp>
        <p:nvSpPr>
          <p:cNvPr id="23558" name="文本框 5"/>
          <p:cNvSpPr>
            <a:spLocks noChangeArrowheads="1"/>
          </p:cNvSpPr>
          <p:nvPr/>
        </p:nvSpPr>
        <p:spPr bwMode="auto">
          <a:xfrm>
            <a:off x="267659" y="1347495"/>
            <a:ext cx="8523167"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en-US" altLang="zh-CN" sz="4500" b="1" dirty="0" smtClean="0">
                <a:solidFill>
                  <a:schemeClr val="bg1"/>
                </a:solidFill>
                <a:latin typeface="Calibri" panose="020F0502020204030204" pitchFamily="34" charset="0"/>
                <a:cs typeface="Calibri" panose="020F0502020204030204" pitchFamily="34" charset="0"/>
                <a:sym typeface="Calibri" panose="020F0502020204030204" pitchFamily="34" charset="0"/>
              </a:rPr>
              <a:t>VR Exploration Assistance through</a:t>
            </a:r>
          </a:p>
          <a:p>
            <a:pPr algn="ctr" eaLnBrk="1" hangingPunct="1"/>
            <a:r>
              <a:rPr lang="en-US" altLang="zh-CN" sz="4500" b="1" dirty="0" smtClean="0">
                <a:solidFill>
                  <a:schemeClr val="bg1"/>
                </a:solidFill>
                <a:latin typeface="Calibri" panose="020F0502020204030204" pitchFamily="34" charset="0"/>
                <a:cs typeface="Calibri" panose="020F0502020204030204" pitchFamily="34" charset="0"/>
                <a:sym typeface="Calibri" panose="020F0502020204030204" pitchFamily="34" charset="0"/>
              </a:rPr>
              <a:t>Automatic Occlusion Removal</a:t>
            </a:r>
            <a:endParaRPr lang="zh-CN" altLang="en-US" sz="1350" dirty="0"/>
          </a:p>
        </p:txBody>
      </p:sp>
      <p:sp>
        <p:nvSpPr>
          <p:cNvPr id="23559" name="文本框 6"/>
          <p:cNvSpPr>
            <a:spLocks noChangeArrowheads="1"/>
          </p:cNvSpPr>
          <p:nvPr/>
        </p:nvSpPr>
        <p:spPr bwMode="auto">
          <a:xfrm>
            <a:off x="388081" y="3433305"/>
            <a:ext cx="4485255" cy="2534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r>
              <a:rPr lang="fr-FR" altLang="en-US" sz="2800" dirty="0" smtClean="0">
                <a:solidFill>
                  <a:schemeClr val="tx2">
                    <a:lumMod val="20000"/>
                    <a:lumOff val="80000"/>
                  </a:schemeClr>
                </a:solidFill>
              </a:rPr>
              <a:t>Lili Wang</a:t>
            </a:r>
            <a:r>
              <a:rPr lang="en-US" altLang="en-US" sz="2800" dirty="0">
                <a:solidFill>
                  <a:schemeClr val="tx2">
                    <a:lumMod val="20000"/>
                    <a:lumOff val="80000"/>
                  </a:schemeClr>
                </a:solidFill>
              </a:rPr>
              <a:t>,</a:t>
            </a:r>
            <a:endParaRPr lang="fr-FR" altLang="en-US" sz="2800" dirty="0" smtClean="0">
              <a:solidFill>
                <a:schemeClr val="tx2">
                  <a:lumMod val="20000"/>
                  <a:lumOff val="80000"/>
                </a:schemeClr>
              </a:solidFill>
            </a:endParaRPr>
          </a:p>
          <a:p>
            <a:pPr algn="ctr" eaLnBrk="1" hangingPunct="1"/>
            <a:r>
              <a:rPr lang="fr-FR" altLang="en-US" sz="2800" dirty="0" smtClean="0">
                <a:solidFill>
                  <a:schemeClr val="tx2">
                    <a:lumMod val="20000"/>
                    <a:lumOff val="80000"/>
                  </a:schemeClr>
                </a:solidFill>
              </a:rPr>
              <a:t> Jian Wu,</a:t>
            </a:r>
          </a:p>
          <a:p>
            <a:pPr algn="ctr" eaLnBrk="1" hangingPunct="1"/>
            <a:r>
              <a:rPr lang="fr-FR" altLang="en-US" sz="2800" dirty="0" smtClean="0">
                <a:solidFill>
                  <a:schemeClr val="tx2">
                    <a:lumMod val="20000"/>
                    <a:lumOff val="80000"/>
                  </a:schemeClr>
                </a:solidFill>
              </a:rPr>
              <a:t>Xuefeng Yang</a:t>
            </a:r>
            <a:endParaRPr lang="fr-FR" altLang="en-US" sz="2800" baseline="30000" dirty="0">
              <a:solidFill>
                <a:schemeClr val="tx2">
                  <a:lumMod val="20000"/>
                  <a:lumOff val="80000"/>
                </a:schemeClr>
              </a:solidFill>
            </a:endParaRPr>
          </a:p>
          <a:p>
            <a:pPr algn="ctr" eaLnBrk="1" hangingPunct="1"/>
            <a:endParaRPr lang="fr-FR" altLang="en-US" sz="2800" baseline="30000" dirty="0" smtClean="0">
              <a:solidFill>
                <a:schemeClr val="tx2">
                  <a:lumMod val="20000"/>
                  <a:lumOff val="80000"/>
                </a:schemeClr>
              </a:solidFill>
            </a:endParaRPr>
          </a:p>
          <a:p>
            <a:pPr algn="ctr" eaLnBrk="1" hangingPunct="1"/>
            <a:r>
              <a:rPr lang="fr-FR" altLang="en-US" sz="2800" dirty="0" smtClean="0">
                <a:solidFill>
                  <a:schemeClr val="tx2">
                    <a:lumMod val="20000"/>
                    <a:lumOff val="80000"/>
                  </a:schemeClr>
                </a:solidFill>
              </a:rPr>
              <a:t>Beihang </a:t>
            </a:r>
            <a:r>
              <a:rPr lang="fr-FR" altLang="en-US" sz="2800" dirty="0">
                <a:solidFill>
                  <a:schemeClr val="tx2">
                    <a:lumMod val="20000"/>
                    <a:lumOff val="80000"/>
                  </a:schemeClr>
                </a:solidFill>
              </a:rPr>
              <a:t>University</a:t>
            </a:r>
          </a:p>
          <a:p>
            <a:pPr algn="ctr" eaLnBrk="1" hangingPunct="1"/>
            <a:endParaRPr lang="fr-FR" altLang="en-US" sz="2800" dirty="0" smtClean="0">
              <a:solidFill>
                <a:schemeClr val="tx2">
                  <a:lumMod val="20000"/>
                  <a:lumOff val="80000"/>
                </a:schemeClr>
              </a:solidFill>
            </a:endParaRPr>
          </a:p>
        </p:txBody>
      </p:sp>
      <p:sp>
        <p:nvSpPr>
          <p:cNvPr id="11" name="文本框 6"/>
          <p:cNvSpPr>
            <a:spLocks noChangeArrowheads="1"/>
          </p:cNvSpPr>
          <p:nvPr/>
        </p:nvSpPr>
        <p:spPr bwMode="auto">
          <a:xfrm>
            <a:off x="4873336" y="3864191"/>
            <a:ext cx="3503057" cy="1672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r>
              <a:rPr lang="fr-FR" altLang="en-US" sz="2800" dirty="0">
                <a:solidFill>
                  <a:schemeClr val="tx2">
                    <a:lumMod val="20000"/>
                    <a:lumOff val="80000"/>
                  </a:schemeClr>
                </a:solidFill>
              </a:rPr>
              <a:t>Voicu Popescu</a:t>
            </a:r>
          </a:p>
          <a:p>
            <a:pPr algn="ctr" eaLnBrk="1" hangingPunct="1"/>
            <a:endParaRPr lang="fr-FR" altLang="en-US" sz="2800" dirty="0">
              <a:solidFill>
                <a:schemeClr val="tx2">
                  <a:lumMod val="20000"/>
                  <a:lumOff val="80000"/>
                </a:schemeClr>
              </a:solidFill>
            </a:endParaRPr>
          </a:p>
          <a:p>
            <a:pPr algn="ctr" eaLnBrk="1" hangingPunct="1"/>
            <a:r>
              <a:rPr lang="fr-FR" altLang="en-US" sz="2800" dirty="0">
                <a:solidFill>
                  <a:schemeClr val="tx2">
                    <a:lumMod val="20000"/>
                    <a:lumOff val="80000"/>
                  </a:schemeClr>
                </a:solidFill>
              </a:rPr>
              <a:t>Purdue University</a:t>
            </a:r>
          </a:p>
          <a:p>
            <a:pPr eaLnBrk="1" hangingPunct="1"/>
            <a:endParaRPr lang="fr-FR" altLang="en-US" sz="2800" baseline="30000" dirty="0">
              <a:solidFill>
                <a:schemeClr val="tx2">
                  <a:lumMod val="20000"/>
                  <a:lumOff val="80000"/>
                </a:schemeClr>
              </a:solidFill>
            </a:endParaRPr>
          </a:p>
        </p:txBody>
      </p:sp>
      <p:pic>
        <p:nvPicPr>
          <p:cNvPr id="83" name="图片 8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0068" y="6328030"/>
            <a:ext cx="1094575" cy="421763"/>
          </a:xfrm>
          <a:prstGeom prst="rect">
            <a:avLst/>
          </a:prstGeom>
        </p:spPr>
      </p:pic>
      <p:pic>
        <p:nvPicPr>
          <p:cNvPr id="84" name="图片 8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91329" y="44451"/>
            <a:ext cx="790941" cy="795763"/>
          </a:xfrm>
          <a:prstGeom prst="rect">
            <a:avLst/>
          </a:prstGeom>
        </p:spPr>
      </p:pic>
    </p:spTree>
    <p:extLst>
      <p:ext uri="{BB962C8B-B14F-4D97-AF65-F5344CB8AC3E}">
        <p14:creationId xmlns:p14="http://schemas.microsoft.com/office/powerpoint/2010/main" val="1052829282"/>
      </p:ext>
    </p:extLst>
  </p:cSld>
  <p:clrMapOvr>
    <a:masterClrMapping/>
  </p:clrMapOvr>
  <p:transition spd="slow" advClick="0" advTm="0">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a:spLocks noChangeArrowheads="1"/>
          </p:cNvSpPr>
          <p:nvPr/>
        </p:nvSpPr>
        <p:spPr bwMode="auto">
          <a:xfrm>
            <a:off x="87086" y="29436"/>
            <a:ext cx="755023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en-US" altLang="zh-CN" sz="4800" b="1" dirty="0">
                <a:solidFill>
                  <a:schemeClr val="bg1"/>
                </a:solidFill>
                <a:latin typeface="Calibri" panose="020F0502020204030204" pitchFamily="34" charset="0"/>
                <a:cs typeface="Calibri" panose="020F0502020204030204" pitchFamily="34" charset="0"/>
                <a:sym typeface="Calibri" panose="020F0502020204030204" pitchFamily="34" charset="0"/>
              </a:rPr>
              <a:t>Graph </a:t>
            </a:r>
            <a:r>
              <a:rPr lang="en-US" altLang="zh-CN" sz="4800" b="1" dirty="0" smtClean="0">
                <a:solidFill>
                  <a:schemeClr val="bg1"/>
                </a:solidFill>
                <a:latin typeface="Calibri" panose="020F0502020204030204" pitchFamily="34" charset="0"/>
                <a:cs typeface="Calibri" panose="020F0502020204030204" pitchFamily="34" charset="0"/>
                <a:sym typeface="Calibri" panose="020F0502020204030204" pitchFamily="34" charset="0"/>
              </a:rPr>
              <a:t>Camera Construction</a:t>
            </a:r>
            <a:endParaRPr lang="en-US" altLang="zh-CN" sz="4800" b="1" dirty="0">
              <a:solidFill>
                <a:schemeClr val="bg1"/>
              </a:solidFill>
              <a:latin typeface="Calibri" panose="020F0502020204030204" pitchFamily="34" charset="0"/>
              <a:cs typeface="Calibri" panose="020F0502020204030204" pitchFamily="34" charset="0"/>
              <a:sym typeface="Calibri" panose="020F0502020204030204" pitchFamily="34" charset="0"/>
            </a:endParaRPr>
          </a:p>
        </p:txBody>
      </p:sp>
      <p:sp>
        <p:nvSpPr>
          <p:cNvPr id="4" name="内容占位符 2"/>
          <p:cNvSpPr txBox="1">
            <a:spLocks/>
          </p:cNvSpPr>
          <p:nvPr/>
        </p:nvSpPr>
        <p:spPr bwMode="auto">
          <a:xfrm>
            <a:off x="242117" y="1077687"/>
            <a:ext cx="8424863" cy="679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eaLnBrk="1" hangingPunct="1">
              <a:buNone/>
            </a:pPr>
            <a:endParaRPr lang="en-US" altLang="zh-CN" sz="2400" dirty="0" smtClean="0">
              <a:solidFill>
                <a:schemeClr val="bg1"/>
              </a:solidFill>
            </a:endParaRPr>
          </a:p>
          <a:p>
            <a:pPr lvl="1" eaLnBrk="1" hangingPunct="1">
              <a:buFont typeface="Arial" panose="020B0604020202020204" pitchFamily="34" charset="0"/>
              <a:buNone/>
            </a:pPr>
            <a:endParaRPr lang="en-US" altLang="zh-CN" sz="2400" dirty="0" smtClean="0">
              <a:solidFill>
                <a:schemeClr val="bg1"/>
              </a:solidFill>
            </a:endParaRPr>
          </a:p>
          <a:p>
            <a:pPr marL="457200" lvl="1" indent="0" eaLnBrk="1" hangingPunct="1">
              <a:buNone/>
            </a:pPr>
            <a:endParaRPr lang="en-US" altLang="zh-CN" dirty="0" smtClean="0">
              <a:solidFill>
                <a:schemeClr val="bg1"/>
              </a:solidFill>
            </a:endParaRPr>
          </a:p>
          <a:p>
            <a:pPr lvl="1" eaLnBrk="1" hangingPunct="1"/>
            <a:endParaRPr lang="en-US" altLang="zh-CN" dirty="0" smtClean="0">
              <a:solidFill>
                <a:schemeClr val="bg1"/>
              </a:solidFill>
            </a:endParaRPr>
          </a:p>
          <a:p>
            <a:pPr lvl="1" eaLnBrk="1" hangingPunct="1"/>
            <a:endParaRPr lang="fr-FR" altLang="en-US" dirty="0" smtClean="0">
              <a:solidFill>
                <a:schemeClr val="bg1"/>
              </a:solidFill>
            </a:endParaRPr>
          </a:p>
          <a:p>
            <a:pPr eaLnBrk="1" hangingPunct="1"/>
            <a:endParaRPr lang="zh-CN" altLang="en-US" dirty="0">
              <a:solidFill>
                <a:schemeClr val="bg1"/>
              </a:solidFill>
            </a:endParaRPr>
          </a:p>
        </p:txBody>
      </p:sp>
      <p:pic>
        <p:nvPicPr>
          <p:cNvPr id="15" name="图片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31674" y="2469356"/>
            <a:ext cx="5241876" cy="3876026"/>
          </a:xfrm>
          <a:prstGeom prst="rect">
            <a:avLst/>
          </a:prstGeom>
        </p:spPr>
      </p:pic>
      <p:graphicFrame>
        <p:nvGraphicFramePr>
          <p:cNvPr id="8" name="图示 1"/>
          <p:cNvGraphicFramePr/>
          <p:nvPr>
            <p:extLst>
              <p:ext uri="{D42A27DB-BD31-4B8C-83A1-F6EECF244321}">
                <p14:modId xmlns:p14="http://schemas.microsoft.com/office/powerpoint/2010/main" val="2585250453"/>
              </p:ext>
            </p:extLst>
          </p:nvPr>
        </p:nvGraphicFramePr>
        <p:xfrm>
          <a:off x="228602" y="683927"/>
          <a:ext cx="3803072" cy="286976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94820314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a:spLocks noChangeArrowheads="1"/>
          </p:cNvSpPr>
          <p:nvPr/>
        </p:nvSpPr>
        <p:spPr bwMode="auto">
          <a:xfrm>
            <a:off x="87086" y="29436"/>
            <a:ext cx="857989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en-US" altLang="zh-CN" sz="4800" b="1" dirty="0" smtClean="0">
                <a:solidFill>
                  <a:schemeClr val="bg1"/>
                </a:solidFill>
                <a:latin typeface="Calibri" panose="020F0502020204030204" pitchFamily="34" charset="0"/>
                <a:cs typeface="Calibri" panose="020F0502020204030204" pitchFamily="34" charset="0"/>
                <a:sym typeface="Calibri" panose="020F0502020204030204" pitchFamily="34" charset="0"/>
              </a:rPr>
              <a:t>Portal </a:t>
            </a:r>
            <a:r>
              <a:rPr lang="en-US" altLang="zh-CN" sz="4800" b="1" dirty="0">
                <a:solidFill>
                  <a:schemeClr val="bg1"/>
                </a:solidFill>
                <a:latin typeface="Calibri" panose="020F0502020204030204" pitchFamily="34" charset="0"/>
                <a:cs typeface="Calibri" panose="020F0502020204030204" pitchFamily="34" charset="0"/>
                <a:sym typeface="Calibri" panose="020F0502020204030204" pitchFamily="34" charset="0"/>
              </a:rPr>
              <a:t>Visualization</a:t>
            </a:r>
            <a:endParaRPr lang="zh-CN" altLang="en-US" sz="4800" b="1" dirty="0">
              <a:solidFill>
                <a:schemeClr val="bg1"/>
              </a:solidFill>
              <a:latin typeface="Calibri" panose="020F0502020204030204" pitchFamily="34" charset="0"/>
              <a:sym typeface="宋体" panose="02010600030101010101" pitchFamily="2" charset="-122"/>
            </a:endParaRPr>
          </a:p>
        </p:txBody>
      </p:sp>
      <p:sp>
        <p:nvSpPr>
          <p:cNvPr id="4" name="内容占位符 2"/>
          <p:cNvSpPr txBox="1">
            <a:spLocks/>
          </p:cNvSpPr>
          <p:nvPr/>
        </p:nvSpPr>
        <p:spPr bwMode="auto">
          <a:xfrm>
            <a:off x="242117" y="1077686"/>
            <a:ext cx="8424863" cy="492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eaLnBrk="1" hangingPunct="1">
              <a:buNone/>
            </a:pPr>
            <a:endParaRPr lang="en-US" altLang="zh-CN" sz="2400" dirty="0" smtClean="0">
              <a:solidFill>
                <a:schemeClr val="bg1"/>
              </a:solidFill>
            </a:endParaRPr>
          </a:p>
          <a:p>
            <a:pPr lvl="1" eaLnBrk="1" hangingPunct="1">
              <a:buFont typeface="Arial" panose="020B0604020202020204" pitchFamily="34" charset="0"/>
              <a:buNone/>
            </a:pPr>
            <a:endParaRPr lang="en-US" altLang="zh-CN" sz="2400" dirty="0" smtClean="0">
              <a:solidFill>
                <a:schemeClr val="bg1"/>
              </a:solidFill>
            </a:endParaRPr>
          </a:p>
          <a:p>
            <a:pPr marL="457200" lvl="1" indent="0" eaLnBrk="1" hangingPunct="1">
              <a:buNone/>
            </a:pPr>
            <a:endParaRPr lang="en-US" altLang="zh-CN" dirty="0" smtClean="0">
              <a:solidFill>
                <a:schemeClr val="bg1"/>
              </a:solidFill>
            </a:endParaRPr>
          </a:p>
          <a:p>
            <a:pPr lvl="1" eaLnBrk="1" hangingPunct="1"/>
            <a:endParaRPr lang="en-US" altLang="zh-CN" dirty="0" smtClean="0">
              <a:solidFill>
                <a:schemeClr val="bg1"/>
              </a:solidFill>
            </a:endParaRPr>
          </a:p>
          <a:p>
            <a:pPr lvl="1" eaLnBrk="1" hangingPunct="1"/>
            <a:endParaRPr lang="fr-FR" altLang="en-US" dirty="0" smtClean="0">
              <a:solidFill>
                <a:schemeClr val="bg1"/>
              </a:solidFill>
            </a:endParaRPr>
          </a:p>
          <a:p>
            <a:pPr eaLnBrk="1" hangingPunct="1"/>
            <a:endParaRPr lang="zh-CN" altLang="en-US" dirty="0">
              <a:solidFill>
                <a:schemeClr val="bg1"/>
              </a:solidFill>
            </a:endParaRPr>
          </a:p>
        </p:txBody>
      </p:sp>
      <p:pic>
        <p:nvPicPr>
          <p:cNvPr id="5" name="图片 4"/>
          <p:cNvPicPr>
            <a:picLocks noChangeAspect="1"/>
          </p:cNvPicPr>
          <p:nvPr/>
        </p:nvPicPr>
        <p:blipFill>
          <a:blip r:embed="rId3"/>
          <a:stretch>
            <a:fillRect/>
          </a:stretch>
        </p:blipFill>
        <p:spPr>
          <a:xfrm>
            <a:off x="4982888" y="3612542"/>
            <a:ext cx="3078237" cy="2509902"/>
          </a:xfrm>
          <a:prstGeom prst="rect">
            <a:avLst/>
          </a:prstGeom>
        </p:spPr>
      </p:pic>
      <p:pic>
        <p:nvPicPr>
          <p:cNvPr id="6" name="图片 5"/>
          <p:cNvPicPr>
            <a:picLocks noChangeAspect="1"/>
          </p:cNvPicPr>
          <p:nvPr/>
        </p:nvPicPr>
        <p:blipFill>
          <a:blip r:embed="rId4"/>
          <a:stretch>
            <a:fillRect/>
          </a:stretch>
        </p:blipFill>
        <p:spPr>
          <a:xfrm>
            <a:off x="1290020" y="3605386"/>
            <a:ext cx="3087013" cy="2517058"/>
          </a:xfrm>
          <a:prstGeom prst="rect">
            <a:avLst/>
          </a:prstGeom>
        </p:spPr>
      </p:pic>
      <p:graphicFrame>
        <p:nvGraphicFramePr>
          <p:cNvPr id="9" name="图示 1"/>
          <p:cNvGraphicFramePr/>
          <p:nvPr>
            <p:extLst>
              <p:ext uri="{D42A27DB-BD31-4B8C-83A1-F6EECF244321}">
                <p14:modId xmlns:p14="http://schemas.microsoft.com/office/powerpoint/2010/main" val="1248531471"/>
              </p:ext>
            </p:extLst>
          </p:nvPr>
        </p:nvGraphicFramePr>
        <p:xfrm>
          <a:off x="228602" y="683927"/>
          <a:ext cx="3803072" cy="286976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26262642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a:spLocks noChangeArrowheads="1"/>
          </p:cNvSpPr>
          <p:nvPr/>
        </p:nvSpPr>
        <p:spPr bwMode="auto">
          <a:xfrm>
            <a:off x="87086" y="29436"/>
            <a:ext cx="857989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en-US" altLang="zh-CN" sz="4800" b="1" dirty="0" smtClean="0">
                <a:solidFill>
                  <a:schemeClr val="bg1"/>
                </a:solidFill>
                <a:latin typeface="Calibri" panose="020F0502020204030204" pitchFamily="34" charset="0"/>
                <a:cs typeface="Calibri" panose="020F0502020204030204" pitchFamily="34" charset="0"/>
                <a:sym typeface="Calibri" panose="020F0502020204030204" pitchFamily="34" charset="0"/>
              </a:rPr>
              <a:t>Multiperspectiv</a:t>
            </a:r>
            <a:r>
              <a:rPr lang="en-US" altLang="zh-CN" sz="4800" b="1" dirty="0" smtClean="0">
                <a:solidFill>
                  <a:schemeClr val="bg1"/>
                </a:solidFill>
                <a:latin typeface="Calibri" panose="020F0502020204030204" pitchFamily="34" charset="0"/>
                <a:cs typeface="Calibri" panose="020F0502020204030204" pitchFamily="34" charset="0"/>
                <a:sym typeface="Calibri" panose="020F0502020204030204" pitchFamily="34" charset="0"/>
              </a:rPr>
              <a:t>e Rendering</a:t>
            </a:r>
            <a:endParaRPr lang="zh-CN" altLang="en-US" sz="4800" b="1" dirty="0">
              <a:solidFill>
                <a:schemeClr val="bg1"/>
              </a:solidFill>
              <a:latin typeface="Calibri" panose="020F0502020204030204" pitchFamily="34" charset="0"/>
              <a:sym typeface="宋体" panose="02010600030101010101" pitchFamily="2" charset="-122"/>
            </a:endParaRPr>
          </a:p>
        </p:txBody>
      </p:sp>
      <p:sp>
        <p:nvSpPr>
          <p:cNvPr id="4" name="内容占位符 2"/>
          <p:cNvSpPr txBox="1">
            <a:spLocks/>
          </p:cNvSpPr>
          <p:nvPr/>
        </p:nvSpPr>
        <p:spPr bwMode="auto">
          <a:xfrm>
            <a:off x="242117" y="1077686"/>
            <a:ext cx="8424863" cy="492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eaLnBrk="1" hangingPunct="1">
              <a:buNone/>
            </a:pPr>
            <a:endParaRPr lang="en-US" altLang="zh-CN" sz="2400" dirty="0" smtClean="0">
              <a:solidFill>
                <a:schemeClr val="bg1"/>
              </a:solidFill>
            </a:endParaRPr>
          </a:p>
          <a:p>
            <a:pPr lvl="1" eaLnBrk="1" hangingPunct="1">
              <a:buFont typeface="Arial" panose="020B0604020202020204" pitchFamily="34" charset="0"/>
              <a:buNone/>
            </a:pPr>
            <a:endParaRPr lang="en-US" altLang="zh-CN" sz="2400" dirty="0" smtClean="0">
              <a:solidFill>
                <a:schemeClr val="bg1"/>
              </a:solidFill>
            </a:endParaRPr>
          </a:p>
          <a:p>
            <a:pPr marL="457200" lvl="1" indent="0" eaLnBrk="1" hangingPunct="1">
              <a:buNone/>
            </a:pPr>
            <a:endParaRPr lang="en-US" altLang="zh-CN" dirty="0" smtClean="0">
              <a:solidFill>
                <a:schemeClr val="bg1"/>
              </a:solidFill>
            </a:endParaRPr>
          </a:p>
          <a:p>
            <a:pPr lvl="1" eaLnBrk="1" hangingPunct="1"/>
            <a:endParaRPr lang="en-US" altLang="zh-CN" dirty="0" smtClean="0">
              <a:solidFill>
                <a:schemeClr val="bg1"/>
              </a:solidFill>
            </a:endParaRPr>
          </a:p>
          <a:p>
            <a:pPr lvl="1" eaLnBrk="1" hangingPunct="1"/>
            <a:endParaRPr lang="fr-FR" altLang="en-US" dirty="0" smtClean="0">
              <a:solidFill>
                <a:schemeClr val="bg1"/>
              </a:solidFill>
            </a:endParaRPr>
          </a:p>
          <a:p>
            <a:pPr eaLnBrk="1" hangingPunct="1"/>
            <a:endParaRPr lang="zh-CN" altLang="en-US" dirty="0">
              <a:solidFill>
                <a:schemeClr val="bg1"/>
              </a:solidFill>
            </a:endParaRPr>
          </a:p>
        </p:txBody>
      </p:sp>
      <p:pic>
        <p:nvPicPr>
          <p:cNvPr id="5" name="图片 4"/>
          <p:cNvPicPr>
            <a:picLocks noChangeAspect="1"/>
          </p:cNvPicPr>
          <p:nvPr/>
        </p:nvPicPr>
        <p:blipFill>
          <a:blip r:embed="rId3"/>
          <a:stretch>
            <a:fillRect/>
          </a:stretch>
        </p:blipFill>
        <p:spPr>
          <a:xfrm>
            <a:off x="4982888" y="3612542"/>
            <a:ext cx="3078237" cy="2509902"/>
          </a:xfrm>
          <a:prstGeom prst="rect">
            <a:avLst/>
          </a:prstGeom>
        </p:spPr>
      </p:pic>
      <p:pic>
        <p:nvPicPr>
          <p:cNvPr id="6" name="图片 5"/>
          <p:cNvPicPr>
            <a:picLocks noChangeAspect="1"/>
          </p:cNvPicPr>
          <p:nvPr/>
        </p:nvPicPr>
        <p:blipFill>
          <a:blip r:embed="rId4"/>
          <a:stretch>
            <a:fillRect/>
          </a:stretch>
        </p:blipFill>
        <p:spPr>
          <a:xfrm>
            <a:off x="1290020" y="3605386"/>
            <a:ext cx="3087013" cy="2517058"/>
          </a:xfrm>
          <a:prstGeom prst="rect">
            <a:avLst/>
          </a:prstGeom>
        </p:spPr>
      </p:pic>
      <p:graphicFrame>
        <p:nvGraphicFramePr>
          <p:cNvPr id="9" name="图示 1"/>
          <p:cNvGraphicFramePr/>
          <p:nvPr>
            <p:extLst>
              <p:ext uri="{D42A27DB-BD31-4B8C-83A1-F6EECF244321}">
                <p14:modId xmlns:p14="http://schemas.microsoft.com/office/powerpoint/2010/main" val="4088408826"/>
              </p:ext>
            </p:extLst>
          </p:nvPr>
        </p:nvGraphicFramePr>
        <p:xfrm>
          <a:off x="228602" y="683927"/>
          <a:ext cx="3803072" cy="286976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77521214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a:spLocks noChangeArrowheads="1"/>
          </p:cNvSpPr>
          <p:nvPr/>
        </p:nvSpPr>
        <p:spPr bwMode="auto">
          <a:xfrm>
            <a:off x="87085" y="29436"/>
            <a:ext cx="948294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en-US" altLang="zh-CN" sz="4800" b="1" dirty="0" err="1">
                <a:solidFill>
                  <a:schemeClr val="bg1"/>
                </a:solidFill>
                <a:latin typeface="Calibri" panose="020F0502020204030204" pitchFamily="34" charset="0"/>
                <a:cs typeface="Calibri" panose="020F0502020204030204" pitchFamily="34" charset="0"/>
              </a:rPr>
              <a:t>Disocclusion</a:t>
            </a:r>
            <a:r>
              <a:rPr lang="en-US" altLang="zh-CN" sz="4800" b="1" dirty="0">
                <a:solidFill>
                  <a:schemeClr val="bg1"/>
                </a:solidFill>
                <a:latin typeface="Calibri" panose="020F0502020204030204" pitchFamily="34" charset="0"/>
                <a:cs typeface="Calibri" panose="020F0502020204030204" pitchFamily="34" charset="0"/>
              </a:rPr>
              <a:t> Effect</a:t>
            </a:r>
          </a:p>
        </p:txBody>
      </p:sp>
      <p:pic>
        <p:nvPicPr>
          <p:cNvPr id="7" name="firs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971261"/>
            <a:ext cx="9144000" cy="5159375"/>
          </a:xfrm>
          <a:prstGeom prst="rect">
            <a:avLst/>
          </a:prstGeom>
        </p:spPr>
      </p:pic>
    </p:spTree>
    <p:extLst>
      <p:ext uri="{BB962C8B-B14F-4D97-AF65-F5344CB8AC3E}">
        <p14:creationId xmlns:p14="http://schemas.microsoft.com/office/powerpoint/2010/main" val="601179251"/>
      </p:ext>
    </p:extLst>
  </p:cSld>
  <p:clrMapOvr>
    <a:masterClrMapping/>
  </p:clrMapOvr>
  <p:timing>
    <p:tnLst>
      <p:par>
        <p:cTn id="1" dur="indefinite" restart="never" nodeType="tmRoot">
          <p:childTnLst>
            <p:video>
              <p:cMediaNode vol="80000" mute="1">
                <p:cTn id="2" fill="hold" display="0">
                  <p:stCondLst>
                    <p:cond delay="indefinite"/>
                  </p:stCondLst>
                </p:cTn>
                <p:tgtEl>
                  <p:spTgt spid="7"/>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a:spLocks noChangeArrowheads="1"/>
          </p:cNvSpPr>
          <p:nvPr/>
        </p:nvSpPr>
        <p:spPr bwMode="auto">
          <a:xfrm>
            <a:off x="87086" y="29436"/>
            <a:ext cx="795547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en-US" altLang="zh-CN" sz="4800" b="1" dirty="0" smtClean="0">
                <a:solidFill>
                  <a:schemeClr val="bg1"/>
                </a:solidFill>
                <a:latin typeface="Calibri" panose="020F0502020204030204" pitchFamily="34" charset="0"/>
                <a:cs typeface="Calibri" panose="020F0502020204030204" pitchFamily="34" charset="0"/>
              </a:rPr>
              <a:t>Portal </a:t>
            </a:r>
            <a:r>
              <a:rPr lang="en-US" altLang="zh-CN" sz="4800" b="1" dirty="0">
                <a:solidFill>
                  <a:schemeClr val="bg1"/>
                </a:solidFill>
                <a:latin typeface="Calibri" panose="020F0502020204030204" pitchFamily="34" charset="0"/>
                <a:cs typeface="Calibri" panose="020F0502020204030204" pitchFamily="34" charset="0"/>
              </a:rPr>
              <a:t>Selection</a:t>
            </a:r>
          </a:p>
        </p:txBody>
      </p:sp>
      <p:pic>
        <p:nvPicPr>
          <p:cNvPr id="6" name="图片 5"/>
          <p:cNvPicPr>
            <a:picLocks noChangeAspect="1"/>
          </p:cNvPicPr>
          <p:nvPr/>
        </p:nvPicPr>
        <p:blipFill>
          <a:blip r:embed="rId4"/>
          <a:stretch>
            <a:fillRect/>
          </a:stretch>
        </p:blipFill>
        <p:spPr>
          <a:xfrm>
            <a:off x="726721" y="3991946"/>
            <a:ext cx="2473458" cy="1828800"/>
          </a:xfrm>
          <a:prstGeom prst="rect">
            <a:avLst/>
          </a:prstGeom>
        </p:spPr>
      </p:pic>
      <p:pic>
        <p:nvPicPr>
          <p:cNvPr id="7" name="图片 6"/>
          <p:cNvPicPr>
            <a:picLocks noChangeAspect="1"/>
          </p:cNvPicPr>
          <p:nvPr/>
        </p:nvPicPr>
        <p:blipFill>
          <a:blip r:embed="rId5"/>
          <a:stretch>
            <a:fillRect/>
          </a:stretch>
        </p:blipFill>
        <p:spPr>
          <a:xfrm>
            <a:off x="5869951" y="3991946"/>
            <a:ext cx="2473459" cy="1828800"/>
          </a:xfrm>
          <a:prstGeom prst="rect">
            <a:avLst/>
          </a:prstGeom>
        </p:spPr>
      </p:pic>
      <p:pic>
        <p:nvPicPr>
          <p:cNvPr id="8" name="图片 7"/>
          <p:cNvPicPr>
            <a:picLocks noChangeAspect="1"/>
          </p:cNvPicPr>
          <p:nvPr/>
        </p:nvPicPr>
        <p:blipFill>
          <a:blip r:embed="rId6"/>
          <a:stretch>
            <a:fillRect/>
          </a:stretch>
        </p:blipFill>
        <p:spPr>
          <a:xfrm>
            <a:off x="3327354" y="3991946"/>
            <a:ext cx="2415422" cy="1828800"/>
          </a:xfrm>
          <a:prstGeom prst="rect">
            <a:avLst/>
          </a:prstGeom>
        </p:spPr>
      </p:pic>
      <p:graphicFrame>
        <p:nvGraphicFramePr>
          <p:cNvPr id="9" name="对象 1"/>
          <p:cNvGraphicFramePr>
            <a:graphicFrameLocks noChangeAspect="1"/>
          </p:cNvGraphicFramePr>
          <p:nvPr>
            <p:extLst>
              <p:ext uri="{D42A27DB-BD31-4B8C-83A1-F6EECF244321}">
                <p14:modId xmlns:p14="http://schemas.microsoft.com/office/powerpoint/2010/main" val="907284061"/>
              </p:ext>
            </p:extLst>
          </p:nvPr>
        </p:nvGraphicFramePr>
        <p:xfrm>
          <a:off x="726721" y="1579418"/>
          <a:ext cx="2669298" cy="2135438"/>
        </p:xfrm>
        <a:graphic>
          <a:graphicData uri="http://schemas.openxmlformats.org/presentationml/2006/ole">
            <mc:AlternateContent xmlns:mc="http://schemas.openxmlformats.org/markup-compatibility/2006">
              <mc:Choice xmlns:v="urn:schemas-microsoft-com:vml" Requires="v">
                <p:oleObj spid="_x0000_s5126" r:id="rId7" imgW="8698320" imgH="6958440" progId="">
                  <p:embed/>
                </p:oleObj>
              </mc:Choice>
              <mc:Fallback>
                <p:oleObj r:id="rId7" imgW="8698320" imgH="6958440" progId="">
                  <p:embed/>
                  <p:pic>
                    <p:nvPicPr>
                      <p:cNvPr id="0" name=""/>
                      <p:cNvPicPr/>
                      <p:nvPr/>
                    </p:nvPicPr>
                    <p:blipFill>
                      <a:blip r:embed="rId8"/>
                      <a:stretch>
                        <a:fillRect/>
                      </a:stretch>
                    </p:blipFill>
                    <p:spPr>
                      <a:xfrm>
                        <a:off x="726721" y="1579418"/>
                        <a:ext cx="2669298" cy="2135438"/>
                      </a:xfrm>
                      <a:prstGeom prst="rect">
                        <a:avLst/>
                      </a:prstGeom>
                    </p:spPr>
                  </p:pic>
                </p:oleObj>
              </mc:Fallback>
            </mc:AlternateContent>
          </a:graphicData>
        </a:graphic>
      </p:graphicFrame>
    </p:spTree>
    <p:extLst>
      <p:ext uri="{BB962C8B-B14F-4D97-AF65-F5344CB8AC3E}">
        <p14:creationId xmlns:p14="http://schemas.microsoft.com/office/powerpoint/2010/main" val="238359814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a:spLocks noChangeArrowheads="1"/>
          </p:cNvSpPr>
          <p:nvPr/>
        </p:nvSpPr>
        <p:spPr bwMode="auto">
          <a:xfrm>
            <a:off x="87086" y="29436"/>
            <a:ext cx="569025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en-US" altLang="zh-CN" sz="4800" b="1" dirty="0">
                <a:solidFill>
                  <a:schemeClr val="bg1"/>
                </a:solidFill>
                <a:latin typeface="Calibri" panose="020F0502020204030204" pitchFamily="34" charset="0"/>
                <a:cs typeface="Calibri" panose="020F0502020204030204" pitchFamily="34" charset="0"/>
                <a:sym typeface="Calibri" panose="020F0502020204030204" pitchFamily="34" charset="0"/>
              </a:rPr>
              <a:t>For Dynamic </a:t>
            </a:r>
            <a:r>
              <a:rPr lang="en-US" altLang="zh-CN" sz="4800" b="1" dirty="0" smtClean="0">
                <a:solidFill>
                  <a:schemeClr val="bg1"/>
                </a:solidFill>
                <a:latin typeface="Calibri" panose="020F0502020204030204" pitchFamily="34" charset="0"/>
                <a:cs typeface="Calibri" panose="020F0502020204030204" pitchFamily="34" charset="0"/>
                <a:sym typeface="Calibri" panose="020F0502020204030204" pitchFamily="34" charset="0"/>
              </a:rPr>
              <a:t>Scenes</a:t>
            </a:r>
            <a:endParaRPr lang="en-US" altLang="zh-CN" sz="4800" b="1" dirty="0">
              <a:solidFill>
                <a:schemeClr val="bg1"/>
              </a:solidFill>
              <a:latin typeface="Calibri" panose="020F0502020204030204" pitchFamily="34" charset="0"/>
              <a:cs typeface="Calibri" panose="020F0502020204030204" pitchFamily="34" charset="0"/>
              <a:sym typeface="Calibri" panose="020F0502020204030204" pitchFamily="34" charset="0"/>
            </a:endParaRPr>
          </a:p>
        </p:txBody>
      </p:sp>
      <p:pic>
        <p:nvPicPr>
          <p:cNvPr id="2" name="图片 1"/>
          <p:cNvPicPr>
            <a:picLocks noChangeAspect="1"/>
          </p:cNvPicPr>
          <p:nvPr/>
        </p:nvPicPr>
        <p:blipFill>
          <a:blip r:embed="rId3"/>
          <a:stretch>
            <a:fillRect/>
          </a:stretch>
        </p:blipFill>
        <p:spPr>
          <a:xfrm>
            <a:off x="740227" y="1298863"/>
            <a:ext cx="3499535" cy="1942606"/>
          </a:xfrm>
          <a:prstGeom prst="rect">
            <a:avLst/>
          </a:prstGeom>
        </p:spPr>
      </p:pic>
      <p:pic>
        <p:nvPicPr>
          <p:cNvPr id="6" name="图片 5"/>
          <p:cNvPicPr>
            <a:picLocks noChangeAspect="1"/>
          </p:cNvPicPr>
          <p:nvPr/>
        </p:nvPicPr>
        <p:blipFill>
          <a:blip r:embed="rId4"/>
          <a:stretch>
            <a:fillRect/>
          </a:stretch>
        </p:blipFill>
        <p:spPr>
          <a:xfrm>
            <a:off x="740227" y="3626526"/>
            <a:ext cx="3499535" cy="1956924"/>
          </a:xfrm>
          <a:prstGeom prst="rect">
            <a:avLst/>
          </a:prstGeom>
        </p:spPr>
      </p:pic>
      <p:pic>
        <p:nvPicPr>
          <p:cNvPr id="9" name="图片 8"/>
          <p:cNvPicPr>
            <a:picLocks noChangeAspect="1"/>
          </p:cNvPicPr>
          <p:nvPr/>
        </p:nvPicPr>
        <p:blipFill>
          <a:blip r:embed="rId5"/>
          <a:stretch>
            <a:fillRect/>
          </a:stretch>
        </p:blipFill>
        <p:spPr>
          <a:xfrm>
            <a:off x="4631850" y="1292573"/>
            <a:ext cx="3510865" cy="1948896"/>
          </a:xfrm>
          <a:prstGeom prst="rect">
            <a:avLst/>
          </a:prstGeom>
        </p:spPr>
      </p:pic>
      <p:pic>
        <p:nvPicPr>
          <p:cNvPr id="10" name="图片 9"/>
          <p:cNvPicPr>
            <a:picLocks noChangeAspect="1"/>
          </p:cNvPicPr>
          <p:nvPr/>
        </p:nvPicPr>
        <p:blipFill>
          <a:blip r:embed="rId6"/>
          <a:stretch>
            <a:fillRect/>
          </a:stretch>
        </p:blipFill>
        <p:spPr>
          <a:xfrm>
            <a:off x="4643180" y="3626526"/>
            <a:ext cx="3499535" cy="1956926"/>
          </a:xfrm>
          <a:prstGeom prst="rect">
            <a:avLst/>
          </a:prstGeom>
        </p:spPr>
      </p:pic>
    </p:spTree>
    <p:extLst>
      <p:ext uri="{BB962C8B-B14F-4D97-AF65-F5344CB8AC3E}">
        <p14:creationId xmlns:p14="http://schemas.microsoft.com/office/powerpoint/2010/main" val="82292672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a:spLocks noChangeArrowheads="1"/>
          </p:cNvSpPr>
          <p:nvPr/>
        </p:nvSpPr>
        <p:spPr bwMode="auto">
          <a:xfrm>
            <a:off x="87086" y="29436"/>
            <a:ext cx="326571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en-US" altLang="zh-CN" sz="4800" b="1" dirty="0" smtClean="0">
                <a:solidFill>
                  <a:schemeClr val="bg1"/>
                </a:solidFill>
                <a:latin typeface="Calibri" panose="020F0502020204030204" pitchFamily="34" charset="0"/>
                <a:cs typeface="Calibri" panose="020F0502020204030204" pitchFamily="34" charset="0"/>
                <a:sym typeface="Calibri" panose="020F0502020204030204" pitchFamily="34" charset="0"/>
              </a:rPr>
              <a:t>User Study</a:t>
            </a:r>
            <a:endParaRPr lang="zh-CN" altLang="en-US" sz="4800" b="1" dirty="0">
              <a:solidFill>
                <a:schemeClr val="bg1"/>
              </a:solidFill>
              <a:latin typeface="Calibri" panose="020F0502020204030204" pitchFamily="34" charset="0"/>
              <a:sym typeface="宋体" panose="02010600030101010101" pitchFamily="2" charset="-122"/>
            </a:endParaRPr>
          </a:p>
        </p:txBody>
      </p:sp>
      <p:graphicFrame>
        <p:nvGraphicFramePr>
          <p:cNvPr id="7" name="表格 6"/>
          <p:cNvGraphicFramePr>
            <a:graphicFrameLocks noGrp="1"/>
          </p:cNvGraphicFramePr>
          <p:nvPr>
            <p:extLst>
              <p:ext uri="{D42A27DB-BD31-4B8C-83A1-F6EECF244321}">
                <p14:modId xmlns:p14="http://schemas.microsoft.com/office/powerpoint/2010/main" val="2968300683"/>
              </p:ext>
            </p:extLst>
          </p:nvPr>
        </p:nvGraphicFramePr>
        <p:xfrm>
          <a:off x="748147" y="1089033"/>
          <a:ext cx="7765471" cy="5027748"/>
        </p:xfrm>
        <a:graphic>
          <a:graphicData uri="http://schemas.openxmlformats.org/drawingml/2006/table">
            <a:tbl>
              <a:tblPr firstRow="1" bandRow="1">
                <a:tableStyleId>{93296810-A885-4BE3-A3E7-6D5BEEA58F35}</a:tableStyleId>
              </a:tblPr>
              <a:tblGrid>
                <a:gridCol w="3230957"/>
                <a:gridCol w="2197424"/>
                <a:gridCol w="2337090"/>
              </a:tblGrid>
              <a:tr h="652578">
                <a:tc>
                  <a:txBody>
                    <a:bodyPr/>
                    <a:lstStyle/>
                    <a:p>
                      <a:pPr algn="ctr"/>
                      <a:r>
                        <a:rPr lang="en-US" altLang="zh-CN" sz="2800" dirty="0" smtClean="0">
                          <a:solidFill>
                            <a:schemeClr val="bg1">
                              <a:lumMod val="85000"/>
                            </a:schemeClr>
                          </a:solidFill>
                        </a:rPr>
                        <a:t>Task</a:t>
                      </a:r>
                      <a:endParaRPr lang="zh-CN" altLang="en-US" sz="2800" dirty="0">
                        <a:solidFill>
                          <a:schemeClr val="bg1">
                            <a:lumMod val="85000"/>
                          </a:schemeClr>
                        </a:solidFill>
                      </a:endParaRPr>
                    </a:p>
                  </a:txBody>
                  <a:tcPr>
                    <a:solidFill>
                      <a:schemeClr val="bg1">
                        <a:lumMod val="50000"/>
                      </a:schemeClr>
                    </a:solidFill>
                  </a:tcPr>
                </a:tc>
                <a:tc gridSpan="2">
                  <a:txBody>
                    <a:bodyPr/>
                    <a:lstStyle/>
                    <a:p>
                      <a:pPr algn="ctr"/>
                      <a:r>
                        <a:rPr lang="en-US" altLang="zh-CN" sz="2800" dirty="0" smtClean="0">
                          <a:solidFill>
                            <a:schemeClr val="bg1">
                              <a:lumMod val="85000"/>
                            </a:schemeClr>
                          </a:solidFill>
                        </a:rPr>
                        <a:t>Metrics</a:t>
                      </a:r>
                      <a:endParaRPr lang="zh-CN" altLang="en-US" sz="2800" dirty="0">
                        <a:solidFill>
                          <a:schemeClr val="bg1">
                            <a:lumMod val="85000"/>
                          </a:schemeClr>
                        </a:solidFill>
                      </a:endParaRPr>
                    </a:p>
                  </a:txBody>
                  <a:tcPr>
                    <a:solidFill>
                      <a:schemeClr val="bg1">
                        <a:lumMod val="50000"/>
                      </a:schemeClr>
                    </a:solidFill>
                  </a:tcPr>
                </a:tc>
                <a:tc hMerge="1">
                  <a:txBody>
                    <a:bodyPr/>
                    <a:lstStyle/>
                    <a:p>
                      <a:endParaRPr lang="zh-CN" altLang="en-US"/>
                    </a:p>
                  </a:txBody>
                  <a:tcPr/>
                </a:tc>
              </a:tr>
              <a:tr h="875034">
                <a:tc rowSpan="2">
                  <a:txBody>
                    <a:bodyPr/>
                    <a:lstStyle/>
                    <a:p>
                      <a:pPr algn="ctr"/>
                      <a:r>
                        <a:rPr lang="en-US" altLang="zh-CN" sz="2000" dirty="0" smtClean="0">
                          <a:solidFill>
                            <a:schemeClr val="accent1">
                              <a:lumMod val="50000"/>
                            </a:schemeClr>
                          </a:solidFill>
                        </a:rPr>
                        <a:t>VR1:</a:t>
                      </a:r>
                      <a:r>
                        <a:rPr lang="en-US" altLang="zh-CN" sz="2000" baseline="0" dirty="0" smtClean="0">
                          <a:solidFill>
                            <a:schemeClr val="accent1">
                              <a:lumMod val="50000"/>
                            </a:schemeClr>
                          </a:solidFill>
                        </a:rPr>
                        <a:t> </a:t>
                      </a:r>
                      <a:r>
                        <a:rPr lang="en-US" altLang="zh-CN" sz="2000" dirty="0" smtClean="0">
                          <a:solidFill>
                            <a:schemeClr val="accent1">
                              <a:lumMod val="50000"/>
                            </a:schemeClr>
                          </a:solidFill>
                        </a:rPr>
                        <a:t>find </a:t>
                      </a:r>
                      <a:r>
                        <a:rPr lang="en-US" altLang="zh-CN" sz="2000" dirty="0" smtClean="0">
                          <a:solidFill>
                            <a:schemeClr val="accent1">
                              <a:lumMod val="50000"/>
                            </a:schemeClr>
                          </a:solidFill>
                        </a:rPr>
                        <a:t>three vehicles in a desert</a:t>
                      </a:r>
                      <a:r>
                        <a:rPr lang="en-US" altLang="zh-CN" sz="2000" baseline="0" dirty="0" smtClean="0">
                          <a:solidFill>
                            <a:schemeClr val="accent1">
                              <a:lumMod val="50000"/>
                            </a:schemeClr>
                          </a:solidFill>
                        </a:rPr>
                        <a:t> </a:t>
                      </a:r>
                      <a:r>
                        <a:rPr lang="en-US" altLang="zh-CN" sz="2000" dirty="0" smtClean="0">
                          <a:solidFill>
                            <a:schemeClr val="accent1">
                              <a:lumMod val="50000"/>
                            </a:schemeClr>
                          </a:solidFill>
                        </a:rPr>
                        <a:t>village</a:t>
                      </a:r>
                      <a:endParaRPr lang="zh-CN" altLang="en-US" sz="2000" dirty="0">
                        <a:solidFill>
                          <a:schemeClr val="accent1">
                            <a:lumMod val="50000"/>
                          </a:schemeClr>
                        </a:solidFill>
                      </a:endParaRPr>
                    </a:p>
                  </a:txBody>
                  <a:tcPr anchor="ctr">
                    <a:solidFill>
                      <a:schemeClr val="bg1">
                        <a:lumMod val="85000"/>
                      </a:schemeClr>
                    </a:solidFill>
                  </a:tcPr>
                </a:tc>
                <a:tc>
                  <a:txBody>
                    <a:bodyPr/>
                    <a:lstStyle/>
                    <a:p>
                      <a:pPr algn="ctr"/>
                      <a:r>
                        <a:rPr lang="en-US" altLang="zh-CN" sz="2000" dirty="0" smtClean="0">
                          <a:solidFill>
                            <a:schemeClr val="accent1">
                              <a:lumMod val="50000"/>
                            </a:schemeClr>
                          </a:solidFill>
                        </a:rPr>
                        <a:t>Viewpoint Translation</a:t>
                      </a:r>
                      <a:endParaRPr lang="zh-CN" altLang="en-US" sz="2000" dirty="0">
                        <a:solidFill>
                          <a:schemeClr val="accent1">
                            <a:lumMod val="50000"/>
                          </a:schemeClr>
                        </a:solidFill>
                      </a:endParaRPr>
                    </a:p>
                  </a:txBody>
                  <a:tcPr anchor="ctr">
                    <a:solidFill>
                      <a:schemeClr val="bg1">
                        <a:lumMod val="85000"/>
                      </a:schemeClr>
                    </a:solidFill>
                  </a:tcPr>
                </a:tc>
                <a:tc>
                  <a:txBody>
                    <a:bodyPr/>
                    <a:lstStyle/>
                    <a:p>
                      <a:pPr algn="ctr"/>
                      <a:r>
                        <a:rPr lang="en-US" altLang="zh-CN" sz="2000" dirty="0" smtClean="0">
                          <a:solidFill>
                            <a:schemeClr val="accent1">
                              <a:lumMod val="50000"/>
                            </a:schemeClr>
                          </a:solidFill>
                        </a:rPr>
                        <a:t>View Direction Rotation</a:t>
                      </a:r>
                      <a:endParaRPr lang="zh-CN" altLang="en-US" sz="2000" dirty="0">
                        <a:solidFill>
                          <a:schemeClr val="accent1">
                            <a:lumMod val="50000"/>
                          </a:schemeClr>
                        </a:solidFill>
                      </a:endParaRPr>
                    </a:p>
                  </a:txBody>
                  <a:tcPr anchor="ctr">
                    <a:solidFill>
                      <a:schemeClr val="bg1">
                        <a:lumMod val="85000"/>
                      </a:schemeClr>
                    </a:solidFill>
                  </a:tcPr>
                </a:tc>
              </a:tr>
              <a:tr h="875034">
                <a:tc vMerge="1">
                  <a:txBody>
                    <a:bodyPr/>
                    <a:lstStyle/>
                    <a:p>
                      <a:endParaRPr lang="zh-CN"/>
                    </a:p>
                  </a:txBody>
                  <a:tcPr/>
                </a:tc>
                <a:tc>
                  <a:txBody>
                    <a:bodyPr/>
                    <a:lstStyle/>
                    <a:p>
                      <a:pPr algn="ctr"/>
                      <a:r>
                        <a:rPr lang="en-US" altLang="zh-CN" sz="2000" dirty="0" smtClean="0">
                          <a:solidFill>
                            <a:schemeClr val="accent1">
                              <a:lumMod val="50000"/>
                            </a:schemeClr>
                          </a:solidFill>
                        </a:rPr>
                        <a:t>Boundary Redirection</a:t>
                      </a:r>
                      <a:endParaRPr lang="zh-CN" altLang="en-US" sz="2000" dirty="0">
                        <a:solidFill>
                          <a:schemeClr val="accent1">
                            <a:lumMod val="50000"/>
                          </a:schemeClr>
                        </a:solidFill>
                      </a:endParaRPr>
                    </a:p>
                  </a:txBody>
                  <a:tcPr anchor="ctr">
                    <a:solidFill>
                      <a:schemeClr val="bg1">
                        <a:lumMod val="85000"/>
                      </a:schemeClr>
                    </a:solidFill>
                  </a:tcPr>
                </a:tc>
                <a:tc>
                  <a:txBody>
                    <a:bodyPr/>
                    <a:lstStyle/>
                    <a:p>
                      <a:pPr algn="ctr"/>
                      <a:r>
                        <a:rPr lang="en-US" altLang="zh-CN" sz="2000" dirty="0" smtClean="0">
                          <a:solidFill>
                            <a:schemeClr val="accent1">
                              <a:lumMod val="50000"/>
                            </a:schemeClr>
                          </a:solidFill>
                        </a:rPr>
                        <a:t>Completion Time</a:t>
                      </a:r>
                      <a:endParaRPr lang="zh-CN" altLang="en-US" sz="2000" dirty="0">
                        <a:solidFill>
                          <a:schemeClr val="accent1">
                            <a:lumMod val="50000"/>
                          </a:schemeClr>
                        </a:solidFill>
                      </a:endParaRPr>
                    </a:p>
                  </a:txBody>
                  <a:tcPr anchor="ctr">
                    <a:solidFill>
                      <a:schemeClr val="bg1">
                        <a:lumMod val="85000"/>
                      </a:schemeClr>
                    </a:solidFill>
                  </a:tcPr>
                </a:tc>
              </a:tr>
              <a:tr h="875034">
                <a:tc rowSpan="2">
                  <a:txBody>
                    <a:bodyPr/>
                    <a:lstStyle/>
                    <a:p>
                      <a:pPr algn="ctr"/>
                      <a:r>
                        <a:rPr lang="en-US" altLang="zh-CN" sz="2000" dirty="0" smtClean="0">
                          <a:solidFill>
                            <a:schemeClr val="accent1">
                              <a:lumMod val="50000"/>
                            </a:schemeClr>
                          </a:solidFill>
                        </a:rPr>
                        <a:t>VR2:</a:t>
                      </a:r>
                      <a:r>
                        <a:rPr lang="en-US" altLang="zh-CN" sz="2000" baseline="0" dirty="0" smtClean="0">
                          <a:solidFill>
                            <a:schemeClr val="accent1">
                              <a:lumMod val="50000"/>
                            </a:schemeClr>
                          </a:solidFill>
                        </a:rPr>
                        <a:t> </a:t>
                      </a:r>
                      <a:r>
                        <a:rPr lang="en-US" altLang="zh-CN" sz="2000" dirty="0" smtClean="0">
                          <a:solidFill>
                            <a:schemeClr val="accent1">
                              <a:lumMod val="50000"/>
                            </a:schemeClr>
                          </a:solidFill>
                        </a:rPr>
                        <a:t>catch</a:t>
                      </a:r>
                      <a:r>
                        <a:rPr lang="en-US" altLang="zh-CN" sz="2000" baseline="0" dirty="0" smtClean="0">
                          <a:solidFill>
                            <a:schemeClr val="accent1">
                              <a:lumMod val="50000"/>
                            </a:schemeClr>
                          </a:solidFill>
                        </a:rPr>
                        <a:t> </a:t>
                      </a:r>
                      <a:r>
                        <a:rPr lang="en-US" altLang="zh-CN" sz="2000" baseline="0" dirty="0" smtClean="0">
                          <a:solidFill>
                            <a:schemeClr val="accent1">
                              <a:lumMod val="50000"/>
                            </a:schemeClr>
                          </a:solidFill>
                        </a:rPr>
                        <a:t>up with a walking person in a Chinese </a:t>
                      </a:r>
                      <a:r>
                        <a:rPr lang="en-US" altLang="zh-CN" sz="2000" baseline="0" dirty="0" smtClean="0">
                          <a:solidFill>
                            <a:schemeClr val="accent1">
                              <a:lumMod val="50000"/>
                            </a:schemeClr>
                          </a:solidFill>
                        </a:rPr>
                        <a:t>garden</a:t>
                      </a:r>
                      <a:endParaRPr lang="zh-CN" altLang="en-US" sz="2000" dirty="0">
                        <a:solidFill>
                          <a:schemeClr val="accent1">
                            <a:lumMod val="50000"/>
                          </a:schemeClr>
                        </a:solidFill>
                      </a:endParaRPr>
                    </a:p>
                  </a:txBody>
                  <a:tcPr anchor="ctr">
                    <a:solidFill>
                      <a:schemeClr val="bg1">
                        <a:lumMod val="85000"/>
                      </a:schemeClr>
                    </a:solidFill>
                  </a:tcPr>
                </a:tc>
                <a:tc>
                  <a:txBody>
                    <a:bodyPr/>
                    <a:lstStyle/>
                    <a:p>
                      <a:pPr algn="ctr"/>
                      <a:r>
                        <a:rPr lang="en-US" altLang="zh-CN" sz="2000" dirty="0" smtClean="0">
                          <a:solidFill>
                            <a:schemeClr val="accent1">
                              <a:lumMod val="50000"/>
                            </a:schemeClr>
                          </a:solidFill>
                        </a:rPr>
                        <a:t>Viewpoint Translation</a:t>
                      </a:r>
                      <a:endParaRPr lang="zh-CN" altLang="en-US" sz="2000" dirty="0">
                        <a:solidFill>
                          <a:schemeClr val="accent1">
                            <a:lumMod val="50000"/>
                          </a:schemeClr>
                        </a:solidFill>
                      </a:endParaRPr>
                    </a:p>
                  </a:txBody>
                  <a:tcPr anchor="ctr">
                    <a:solidFill>
                      <a:schemeClr val="bg1">
                        <a:lumMod val="85000"/>
                      </a:schemeClr>
                    </a:solidFill>
                  </a:tcPr>
                </a:tc>
                <a:tc>
                  <a:txBody>
                    <a:bodyPr/>
                    <a:lstStyle/>
                    <a:p>
                      <a:pPr algn="ctr"/>
                      <a:r>
                        <a:rPr lang="en-US" altLang="zh-CN" sz="2000" dirty="0" smtClean="0">
                          <a:solidFill>
                            <a:schemeClr val="accent1">
                              <a:lumMod val="50000"/>
                            </a:schemeClr>
                          </a:solidFill>
                        </a:rPr>
                        <a:t>View Direction Rotation</a:t>
                      </a:r>
                      <a:endParaRPr lang="zh-CN" altLang="en-US" sz="2000" dirty="0">
                        <a:solidFill>
                          <a:schemeClr val="accent1">
                            <a:lumMod val="50000"/>
                          </a:schemeClr>
                        </a:solidFill>
                      </a:endParaRPr>
                    </a:p>
                  </a:txBody>
                  <a:tcPr anchor="ctr">
                    <a:solidFill>
                      <a:schemeClr val="bg1">
                        <a:lumMod val="85000"/>
                      </a:schemeClr>
                    </a:solidFill>
                  </a:tcPr>
                </a:tc>
              </a:tr>
              <a:tr h="875034">
                <a:tc vMerge="1">
                  <a:txBody>
                    <a:bodyPr/>
                    <a:lstStyle/>
                    <a:p>
                      <a:endParaRPr lang="zh-CN"/>
                    </a:p>
                  </a:txBody>
                  <a:tcPr/>
                </a:tc>
                <a:tc>
                  <a:txBody>
                    <a:bodyPr/>
                    <a:lstStyle/>
                    <a:p>
                      <a:pPr algn="ctr"/>
                      <a:r>
                        <a:rPr lang="en-US" altLang="zh-CN" sz="2000" dirty="0" smtClean="0">
                          <a:solidFill>
                            <a:schemeClr val="accent1">
                              <a:lumMod val="50000"/>
                            </a:schemeClr>
                          </a:solidFill>
                        </a:rPr>
                        <a:t>Boundary Redirection</a:t>
                      </a:r>
                      <a:endParaRPr lang="zh-CN" altLang="en-US" sz="2000" dirty="0">
                        <a:solidFill>
                          <a:schemeClr val="accent1">
                            <a:lumMod val="50000"/>
                          </a:schemeClr>
                        </a:solidFill>
                      </a:endParaRPr>
                    </a:p>
                  </a:txBody>
                  <a:tcPr anchor="ctr">
                    <a:solidFill>
                      <a:schemeClr val="bg1">
                        <a:lumMod val="85000"/>
                      </a:schemeClr>
                    </a:solidFill>
                  </a:tcPr>
                </a:tc>
                <a:tc>
                  <a:txBody>
                    <a:bodyPr/>
                    <a:lstStyle/>
                    <a:p>
                      <a:pPr algn="ctr"/>
                      <a:r>
                        <a:rPr lang="en-US" altLang="zh-CN" sz="2000" dirty="0" smtClean="0">
                          <a:solidFill>
                            <a:schemeClr val="accent1">
                              <a:lumMod val="50000"/>
                            </a:schemeClr>
                          </a:solidFill>
                        </a:rPr>
                        <a:t>Completion Time</a:t>
                      </a:r>
                      <a:endParaRPr lang="zh-CN" altLang="en-US" sz="2000" dirty="0">
                        <a:solidFill>
                          <a:schemeClr val="accent1">
                            <a:lumMod val="50000"/>
                          </a:schemeClr>
                        </a:solidFill>
                      </a:endParaRPr>
                    </a:p>
                  </a:txBody>
                  <a:tcPr anchor="ctr">
                    <a:solidFill>
                      <a:schemeClr val="bg1">
                        <a:lumMod val="85000"/>
                      </a:schemeClr>
                    </a:solidFill>
                  </a:tcPr>
                </a:tc>
              </a:tr>
              <a:tr h="875034">
                <a:tc>
                  <a:txBody>
                    <a:bodyPr/>
                    <a:lstStyle/>
                    <a:p>
                      <a:pPr algn="ctr"/>
                      <a:r>
                        <a:rPr lang="en-US" altLang="zh-CN" sz="2000" dirty="0" smtClean="0">
                          <a:solidFill>
                            <a:schemeClr val="accent1">
                              <a:lumMod val="50000"/>
                            </a:schemeClr>
                          </a:solidFill>
                        </a:rPr>
                        <a:t>Perceptual experiments </a:t>
                      </a:r>
                      <a:r>
                        <a:rPr lang="en-US" altLang="zh-CN" sz="2000" dirty="0" smtClean="0">
                          <a:solidFill>
                            <a:schemeClr val="accent1">
                              <a:lumMod val="50000"/>
                            </a:schemeClr>
                          </a:solidFill>
                        </a:rPr>
                        <a:t>(</a:t>
                      </a:r>
                      <a:r>
                        <a:rPr lang="en-US" altLang="zh-CN" sz="2000" baseline="0" dirty="0" err="1" smtClean="0">
                          <a:solidFill>
                            <a:schemeClr val="accent1">
                              <a:lumMod val="50000"/>
                            </a:schemeClr>
                          </a:solidFill>
                        </a:rPr>
                        <a:t>Sponza</a:t>
                      </a:r>
                      <a:r>
                        <a:rPr lang="en-US" altLang="zh-CN" sz="2000" baseline="0" dirty="0" smtClean="0">
                          <a:solidFill>
                            <a:schemeClr val="accent1">
                              <a:lumMod val="50000"/>
                            </a:schemeClr>
                          </a:solidFill>
                        </a:rPr>
                        <a:t> scene)</a:t>
                      </a:r>
                      <a:endParaRPr lang="zh-CN" altLang="en-US" sz="2000" dirty="0">
                        <a:solidFill>
                          <a:schemeClr val="accent1">
                            <a:lumMod val="50000"/>
                          </a:schemeClr>
                        </a:solidFill>
                      </a:endParaRPr>
                    </a:p>
                  </a:txBody>
                  <a:tcPr anchor="ctr">
                    <a:solidFill>
                      <a:schemeClr val="bg1">
                        <a:lumMod val="85000"/>
                      </a:schemeClr>
                    </a:solidFill>
                  </a:tcPr>
                </a:tc>
                <a:tc>
                  <a:txBody>
                    <a:bodyPr/>
                    <a:lstStyle/>
                    <a:p>
                      <a:pPr algn="ctr"/>
                      <a:r>
                        <a:rPr lang="en-US" altLang="zh-CN" sz="2000" dirty="0" smtClean="0">
                          <a:solidFill>
                            <a:schemeClr val="accent1">
                              <a:lumMod val="50000"/>
                            </a:schemeClr>
                          </a:solidFill>
                        </a:rPr>
                        <a:t>Depth Estimation</a:t>
                      </a:r>
                      <a:endParaRPr lang="zh-CN" altLang="en-US" sz="2000" dirty="0">
                        <a:solidFill>
                          <a:schemeClr val="accent1">
                            <a:lumMod val="50000"/>
                          </a:schemeClr>
                        </a:solidFill>
                      </a:endParaRPr>
                    </a:p>
                  </a:txBody>
                  <a:tcPr anchor="ctr">
                    <a:solidFill>
                      <a:schemeClr val="bg1">
                        <a:lumMod val="85000"/>
                      </a:schemeClr>
                    </a:solidFill>
                  </a:tcPr>
                </a:tc>
                <a:tc>
                  <a:txBody>
                    <a:bodyPr/>
                    <a:lstStyle/>
                    <a:p>
                      <a:pPr algn="ctr"/>
                      <a:r>
                        <a:rPr lang="en-US" altLang="zh-CN" sz="2000" dirty="0" smtClean="0">
                          <a:solidFill>
                            <a:schemeClr val="accent1">
                              <a:lumMod val="50000"/>
                            </a:schemeClr>
                          </a:solidFill>
                        </a:rPr>
                        <a:t>Pointing</a:t>
                      </a:r>
                      <a:r>
                        <a:rPr lang="en-US" altLang="zh-CN" sz="2000" baseline="0" dirty="0" smtClean="0">
                          <a:solidFill>
                            <a:schemeClr val="accent1">
                              <a:lumMod val="50000"/>
                            </a:schemeClr>
                          </a:solidFill>
                        </a:rPr>
                        <a:t> Task</a:t>
                      </a:r>
                      <a:endParaRPr lang="zh-CN" altLang="en-US" sz="2000" dirty="0">
                        <a:solidFill>
                          <a:schemeClr val="accent1">
                            <a:lumMod val="50000"/>
                          </a:schemeClr>
                        </a:solidFill>
                      </a:endParaRPr>
                    </a:p>
                  </a:txBody>
                  <a:tcPr anchor="ctr">
                    <a:solidFill>
                      <a:schemeClr val="bg1">
                        <a:lumMod val="85000"/>
                      </a:schemeClr>
                    </a:solidFill>
                  </a:tcPr>
                </a:tc>
              </a:tr>
            </a:tbl>
          </a:graphicData>
        </a:graphic>
      </p:graphicFrame>
    </p:spTree>
    <p:extLst>
      <p:ext uri="{BB962C8B-B14F-4D97-AF65-F5344CB8AC3E}">
        <p14:creationId xmlns:p14="http://schemas.microsoft.com/office/powerpoint/2010/main" val="102160582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a:spLocks noChangeArrowheads="1"/>
          </p:cNvSpPr>
          <p:nvPr/>
        </p:nvSpPr>
        <p:spPr bwMode="auto">
          <a:xfrm>
            <a:off x="87086" y="29436"/>
            <a:ext cx="326571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en-US" altLang="zh-CN" sz="4800" b="1" dirty="0" smtClean="0">
                <a:solidFill>
                  <a:schemeClr val="bg1"/>
                </a:solidFill>
                <a:latin typeface="Calibri" panose="020F0502020204030204" pitchFamily="34" charset="0"/>
                <a:cs typeface="Calibri" panose="020F0502020204030204" pitchFamily="34" charset="0"/>
                <a:sym typeface="Calibri" panose="020F0502020204030204" pitchFamily="34" charset="0"/>
              </a:rPr>
              <a:t>VR1 Task</a:t>
            </a:r>
            <a:endParaRPr lang="zh-CN" altLang="en-US" sz="4800" b="1" dirty="0">
              <a:solidFill>
                <a:schemeClr val="bg1"/>
              </a:solidFill>
              <a:latin typeface="Calibri" panose="020F0502020204030204" pitchFamily="34" charset="0"/>
              <a:sym typeface="宋体" panose="02010600030101010101" pitchFamily="2" charset="-122"/>
            </a:endParaRPr>
          </a:p>
        </p:txBody>
      </p:sp>
      <p:pic>
        <p:nvPicPr>
          <p:cNvPr id="6" name="second">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7086" y="1093132"/>
            <a:ext cx="8928009" cy="5037505"/>
          </a:xfrm>
          <a:prstGeom prst="rect">
            <a:avLst/>
          </a:prstGeom>
        </p:spPr>
      </p:pic>
    </p:spTree>
    <p:extLst>
      <p:ext uri="{BB962C8B-B14F-4D97-AF65-F5344CB8AC3E}">
        <p14:creationId xmlns:p14="http://schemas.microsoft.com/office/powerpoint/2010/main" val="3146637961"/>
      </p:ext>
    </p:extLst>
  </p:cSld>
  <p:clrMapOvr>
    <a:masterClrMapping/>
  </p:clrMapOvr>
  <p:timing>
    <p:tnLst>
      <p:par>
        <p:cTn id="1" dur="indefinite" restart="never" nodeType="tmRoot">
          <p:childTnLst>
            <p:video>
              <p:cMediaNode vol="0" mute="1">
                <p:cTn id="2" fill="hold" display="0">
                  <p:stCondLst>
                    <p:cond delay="indefinite"/>
                  </p:stCondLst>
                </p:cTn>
                <p:tgtEl>
                  <p:spTgt spid="6"/>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a:spLocks noChangeArrowheads="1"/>
          </p:cNvSpPr>
          <p:nvPr/>
        </p:nvSpPr>
        <p:spPr bwMode="auto">
          <a:xfrm>
            <a:off x="87086" y="29436"/>
            <a:ext cx="326571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en-US" altLang="zh-CN" sz="4800" b="1" dirty="0" smtClean="0">
                <a:solidFill>
                  <a:schemeClr val="bg1"/>
                </a:solidFill>
                <a:latin typeface="Calibri" panose="020F0502020204030204" pitchFamily="34" charset="0"/>
                <a:cs typeface="Calibri" panose="020F0502020204030204" pitchFamily="34" charset="0"/>
                <a:sym typeface="Calibri" panose="020F0502020204030204" pitchFamily="34" charset="0"/>
              </a:rPr>
              <a:t>VR2 Task</a:t>
            </a:r>
            <a:endParaRPr lang="zh-CN" altLang="en-US" sz="4800" b="1" dirty="0">
              <a:solidFill>
                <a:schemeClr val="bg1"/>
              </a:solidFill>
              <a:latin typeface="Calibri" panose="020F0502020204030204" pitchFamily="34" charset="0"/>
              <a:sym typeface="宋体" panose="02010600030101010101" pitchFamily="2" charset="-122"/>
            </a:endParaRPr>
          </a:p>
        </p:txBody>
      </p:sp>
      <p:pic>
        <p:nvPicPr>
          <p:cNvPr id="5" name="third">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992043"/>
            <a:ext cx="9144000" cy="5159375"/>
          </a:xfrm>
          <a:prstGeom prst="rect">
            <a:avLst/>
          </a:prstGeom>
        </p:spPr>
      </p:pic>
    </p:spTree>
    <p:extLst>
      <p:ext uri="{BB962C8B-B14F-4D97-AF65-F5344CB8AC3E}">
        <p14:creationId xmlns:p14="http://schemas.microsoft.com/office/powerpoint/2010/main" val="2877904477"/>
      </p:ext>
    </p:extLst>
  </p:cSld>
  <p:clrMapOvr>
    <a:masterClrMapping/>
  </p:clrMapOvr>
  <p:timing>
    <p:tnLst>
      <p:par>
        <p:cTn id="1" dur="indefinite" restart="never" nodeType="tmRoot">
          <p:childTnLst>
            <p:video>
              <p:cMediaNode vol="1220" mute="1">
                <p:cTn id="2" fill="hold" display="0">
                  <p:stCondLst>
                    <p:cond delay="indefinite"/>
                  </p:stCondLst>
                </p:cTn>
                <p:tgtEl>
                  <p:spTgt spid="5"/>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a:spLocks noChangeArrowheads="1"/>
          </p:cNvSpPr>
          <p:nvPr/>
        </p:nvSpPr>
        <p:spPr bwMode="auto">
          <a:xfrm>
            <a:off x="87086" y="29436"/>
            <a:ext cx="692677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en-US" altLang="zh-CN" sz="4800" b="1" dirty="0">
                <a:solidFill>
                  <a:schemeClr val="bg1"/>
                </a:solidFill>
                <a:latin typeface="Calibri" panose="020F0502020204030204" pitchFamily="34" charset="0"/>
                <a:cs typeface="Calibri" panose="020F0502020204030204" pitchFamily="34" charset="0"/>
                <a:sym typeface="Calibri" panose="020F0502020204030204" pitchFamily="34" charset="0"/>
              </a:rPr>
              <a:t>Perceptual </a:t>
            </a:r>
            <a:r>
              <a:rPr lang="en-US" altLang="zh-CN" sz="4800" b="1" dirty="0" smtClean="0">
                <a:solidFill>
                  <a:schemeClr val="bg1"/>
                </a:solidFill>
                <a:latin typeface="Calibri" panose="020F0502020204030204" pitchFamily="34" charset="0"/>
                <a:cs typeface="Calibri" panose="020F0502020204030204" pitchFamily="34" charset="0"/>
                <a:sym typeface="Calibri" panose="020F0502020204030204" pitchFamily="34" charset="0"/>
              </a:rPr>
              <a:t>Experiments </a:t>
            </a:r>
            <a:endParaRPr lang="zh-CN" altLang="en-US" sz="4800" b="1" dirty="0">
              <a:solidFill>
                <a:schemeClr val="bg1"/>
              </a:solidFill>
              <a:latin typeface="Calibri" panose="020F0502020204030204" pitchFamily="34" charset="0"/>
              <a:sym typeface="宋体" panose="02010600030101010101" pitchFamily="2" charset="-122"/>
            </a:endParaRPr>
          </a:p>
        </p:txBody>
      </p:sp>
      <p:sp>
        <p:nvSpPr>
          <p:cNvPr id="4" name="内容占位符 2"/>
          <p:cNvSpPr txBox="1">
            <a:spLocks/>
          </p:cNvSpPr>
          <p:nvPr/>
        </p:nvSpPr>
        <p:spPr bwMode="auto">
          <a:xfrm>
            <a:off x="444591" y="860433"/>
            <a:ext cx="7282089" cy="492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eaLnBrk="1" hangingPunct="1"/>
            <a:r>
              <a:rPr lang="en-US" altLang="zh-CN" sz="3600" dirty="0">
                <a:solidFill>
                  <a:schemeClr val="bg1"/>
                </a:solidFill>
              </a:rPr>
              <a:t>Depth </a:t>
            </a:r>
            <a:r>
              <a:rPr lang="en-US" altLang="zh-CN" sz="3600" dirty="0" smtClean="0">
                <a:solidFill>
                  <a:schemeClr val="bg1"/>
                </a:solidFill>
              </a:rPr>
              <a:t>Estimation</a:t>
            </a:r>
          </a:p>
          <a:p>
            <a:pPr eaLnBrk="1" hangingPunct="1"/>
            <a:endParaRPr lang="en-US" altLang="zh-CN" dirty="0" smtClean="0">
              <a:solidFill>
                <a:schemeClr val="bg1"/>
              </a:solidFill>
            </a:endParaRPr>
          </a:p>
          <a:p>
            <a:pPr eaLnBrk="1" hangingPunct="1"/>
            <a:endParaRPr lang="en-US" altLang="zh-CN" sz="4400" dirty="0">
              <a:solidFill>
                <a:schemeClr val="bg1"/>
              </a:solidFill>
            </a:endParaRPr>
          </a:p>
          <a:p>
            <a:pPr marL="0" indent="0" eaLnBrk="1" hangingPunct="1">
              <a:buNone/>
            </a:pPr>
            <a:endParaRPr lang="en-US" altLang="zh-CN" dirty="0" smtClean="0">
              <a:solidFill>
                <a:schemeClr val="bg1"/>
              </a:solidFill>
            </a:endParaRPr>
          </a:p>
          <a:p>
            <a:pPr eaLnBrk="1" hangingPunct="1"/>
            <a:r>
              <a:rPr lang="en-US" altLang="zh-CN" sz="3600" dirty="0" smtClean="0">
                <a:solidFill>
                  <a:schemeClr val="bg1"/>
                </a:solidFill>
              </a:rPr>
              <a:t>Pointing Task</a:t>
            </a:r>
            <a:endParaRPr lang="en-US" altLang="zh-CN" sz="3600" dirty="0">
              <a:solidFill>
                <a:schemeClr val="bg1"/>
              </a:solidFill>
            </a:endParaRPr>
          </a:p>
          <a:p>
            <a:pPr lvl="1" eaLnBrk="1" hangingPunct="1"/>
            <a:endParaRPr lang="en-US" altLang="zh-CN" sz="2400" dirty="0" smtClean="0">
              <a:solidFill>
                <a:schemeClr val="bg1"/>
              </a:solidFill>
            </a:endParaRPr>
          </a:p>
          <a:p>
            <a:pPr lvl="1" eaLnBrk="1" hangingPunct="1">
              <a:buFont typeface="Arial" panose="020B0604020202020204" pitchFamily="34" charset="0"/>
              <a:buNone/>
            </a:pPr>
            <a:endParaRPr lang="en-US" altLang="zh-CN" sz="2400" dirty="0" smtClean="0">
              <a:solidFill>
                <a:schemeClr val="bg1"/>
              </a:solidFill>
            </a:endParaRPr>
          </a:p>
          <a:p>
            <a:pPr marL="457200" lvl="1" indent="0" eaLnBrk="1" hangingPunct="1">
              <a:buNone/>
            </a:pPr>
            <a:endParaRPr lang="en-US" altLang="zh-CN" dirty="0" smtClean="0">
              <a:solidFill>
                <a:schemeClr val="bg1"/>
              </a:solidFill>
            </a:endParaRPr>
          </a:p>
          <a:p>
            <a:pPr lvl="1" eaLnBrk="1" hangingPunct="1"/>
            <a:endParaRPr lang="en-US" altLang="zh-CN" dirty="0" smtClean="0">
              <a:solidFill>
                <a:schemeClr val="bg1"/>
              </a:solidFill>
            </a:endParaRPr>
          </a:p>
          <a:p>
            <a:pPr lvl="1" eaLnBrk="1" hangingPunct="1"/>
            <a:endParaRPr lang="fr-FR" altLang="en-US" dirty="0" smtClean="0">
              <a:solidFill>
                <a:schemeClr val="bg1"/>
              </a:solidFill>
            </a:endParaRPr>
          </a:p>
          <a:p>
            <a:pPr eaLnBrk="1" hangingPunct="1"/>
            <a:endParaRPr lang="zh-CN" altLang="en-US" dirty="0">
              <a:solidFill>
                <a:schemeClr val="bg1"/>
              </a:solidFill>
            </a:endParaRPr>
          </a:p>
        </p:txBody>
      </p:sp>
      <p:pic>
        <p:nvPicPr>
          <p:cNvPr id="5" name="图片 4"/>
          <p:cNvPicPr>
            <a:picLocks noChangeAspect="1"/>
          </p:cNvPicPr>
          <p:nvPr/>
        </p:nvPicPr>
        <p:blipFill>
          <a:blip r:embed="rId3"/>
          <a:stretch>
            <a:fillRect/>
          </a:stretch>
        </p:blipFill>
        <p:spPr>
          <a:xfrm>
            <a:off x="2886327" y="4101205"/>
            <a:ext cx="3576819" cy="2587386"/>
          </a:xfrm>
          <a:prstGeom prst="rect">
            <a:avLst/>
          </a:prstGeom>
        </p:spPr>
      </p:pic>
      <p:pic>
        <p:nvPicPr>
          <p:cNvPr id="6" name="图片 5"/>
          <p:cNvPicPr>
            <a:picLocks noChangeAspect="1"/>
          </p:cNvPicPr>
          <p:nvPr/>
        </p:nvPicPr>
        <p:blipFill>
          <a:blip r:embed="rId4"/>
          <a:stretch>
            <a:fillRect/>
          </a:stretch>
        </p:blipFill>
        <p:spPr>
          <a:xfrm>
            <a:off x="1877343" y="1513877"/>
            <a:ext cx="2579183" cy="1933883"/>
          </a:xfrm>
          <a:prstGeom prst="rect">
            <a:avLst/>
          </a:prstGeom>
        </p:spPr>
      </p:pic>
      <p:pic>
        <p:nvPicPr>
          <p:cNvPr id="7" name="图片 6"/>
          <p:cNvPicPr>
            <a:picLocks noChangeAspect="1"/>
          </p:cNvPicPr>
          <p:nvPr/>
        </p:nvPicPr>
        <p:blipFill>
          <a:blip r:embed="rId5"/>
          <a:stretch>
            <a:fillRect/>
          </a:stretch>
        </p:blipFill>
        <p:spPr>
          <a:xfrm>
            <a:off x="4801839" y="1513748"/>
            <a:ext cx="2579527" cy="1934141"/>
          </a:xfrm>
          <a:prstGeom prst="rect">
            <a:avLst/>
          </a:prstGeom>
        </p:spPr>
      </p:pic>
    </p:spTree>
    <p:extLst>
      <p:ext uri="{BB962C8B-B14F-4D97-AF65-F5344CB8AC3E}">
        <p14:creationId xmlns:p14="http://schemas.microsoft.com/office/powerpoint/2010/main" val="143027322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a:spLocks noChangeArrowheads="1"/>
          </p:cNvSpPr>
          <p:nvPr/>
        </p:nvSpPr>
        <p:spPr bwMode="auto">
          <a:xfrm>
            <a:off x="87086" y="29436"/>
            <a:ext cx="326571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en-US" altLang="zh-CN" sz="4800" b="1" dirty="0" smtClean="0">
                <a:solidFill>
                  <a:schemeClr val="bg1"/>
                </a:solidFill>
                <a:latin typeface="Calibri" panose="020F0502020204030204" pitchFamily="34" charset="0"/>
                <a:cs typeface="Calibri" panose="020F0502020204030204" pitchFamily="34" charset="0"/>
                <a:sym typeface="Calibri" panose="020F0502020204030204" pitchFamily="34" charset="0"/>
              </a:rPr>
              <a:t>Motivation</a:t>
            </a:r>
            <a:endParaRPr lang="zh-CN" altLang="en-US" sz="4800" b="1" dirty="0">
              <a:solidFill>
                <a:schemeClr val="bg1"/>
              </a:solidFill>
              <a:latin typeface="Calibri" panose="020F0502020204030204" pitchFamily="34" charset="0"/>
              <a:sym typeface="宋体" panose="02010600030101010101" pitchFamily="2" charset="-122"/>
            </a:endParaRPr>
          </a:p>
        </p:txBody>
      </p:sp>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56923" y="4097053"/>
            <a:ext cx="3698404" cy="2615316"/>
          </a:xfrm>
          <a:prstGeom prst="rect">
            <a:avLst/>
          </a:prstGeom>
        </p:spPr>
      </p:pic>
      <p:sp>
        <p:nvSpPr>
          <p:cNvPr id="7" name="内容占位符 2"/>
          <p:cNvSpPr txBox="1">
            <a:spLocks/>
          </p:cNvSpPr>
          <p:nvPr/>
        </p:nvSpPr>
        <p:spPr bwMode="auto">
          <a:xfrm>
            <a:off x="315599" y="964342"/>
            <a:ext cx="8424863" cy="718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eaLnBrk="1" hangingPunct="1"/>
            <a:r>
              <a:rPr lang="en-US" altLang="zh-CN" sz="3600" dirty="0" smtClean="0">
                <a:solidFill>
                  <a:schemeClr val="bg1"/>
                </a:solidFill>
              </a:rPr>
              <a:t>VR Scenes with Occlusions</a:t>
            </a: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2778" y="1613626"/>
            <a:ext cx="3310271" cy="2350864"/>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95521" y="1613626"/>
            <a:ext cx="3324434" cy="2350864"/>
          </a:xfrm>
          <a:prstGeom prst="rect">
            <a:avLst/>
          </a:prstGeom>
        </p:spPr>
      </p:pic>
    </p:spTree>
    <p:extLst>
      <p:ext uri="{BB962C8B-B14F-4D97-AF65-F5344CB8AC3E}">
        <p14:creationId xmlns:p14="http://schemas.microsoft.com/office/powerpoint/2010/main" val="94386200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825216" y="766676"/>
            <a:ext cx="7475759" cy="646331"/>
          </a:xfrm>
          <a:prstGeom prst="rect">
            <a:avLst/>
          </a:prstGeom>
          <a:noFill/>
        </p:spPr>
        <p:txBody>
          <a:bodyPr wrap="square" rtlCol="0">
            <a:spAutoFit/>
          </a:bodyPr>
          <a:lstStyle/>
          <a:p>
            <a:pPr algn="ctr"/>
            <a:r>
              <a:rPr lang="en-US" altLang="zh-CN" sz="3600" dirty="0">
                <a:solidFill>
                  <a:schemeClr val="bg1"/>
                </a:solidFill>
              </a:rPr>
              <a:t>Total Viewpoint </a:t>
            </a:r>
            <a:r>
              <a:rPr lang="en-US" altLang="zh-CN" sz="3600" dirty="0" smtClean="0">
                <a:solidFill>
                  <a:schemeClr val="bg1"/>
                </a:solidFill>
              </a:rPr>
              <a:t>Translation [m]</a:t>
            </a:r>
            <a:endParaRPr lang="zh-CN" altLang="en-US" sz="3600" dirty="0">
              <a:solidFill>
                <a:schemeClr val="bg1"/>
              </a:solidFill>
            </a:endParaRPr>
          </a:p>
        </p:txBody>
      </p:sp>
      <p:graphicFrame>
        <p:nvGraphicFramePr>
          <p:cNvPr id="3" name="表格 2"/>
          <p:cNvGraphicFramePr>
            <a:graphicFrameLocks noGrp="1"/>
          </p:cNvGraphicFramePr>
          <p:nvPr>
            <p:extLst>
              <p:ext uri="{D42A27DB-BD31-4B8C-83A1-F6EECF244321}">
                <p14:modId xmlns:p14="http://schemas.microsoft.com/office/powerpoint/2010/main" val="1987563955"/>
              </p:ext>
            </p:extLst>
          </p:nvPr>
        </p:nvGraphicFramePr>
        <p:xfrm>
          <a:off x="298863" y="1341913"/>
          <a:ext cx="8565074" cy="2217237"/>
        </p:xfrm>
        <a:graphic>
          <a:graphicData uri="http://schemas.openxmlformats.org/drawingml/2006/table">
            <a:tbl>
              <a:tblPr firstRow="1" bandRow="1">
                <a:tableStyleId>{93296810-A885-4BE3-A3E7-6D5BEEA58F35}</a:tableStyleId>
              </a:tblPr>
              <a:tblGrid>
                <a:gridCol w="800096"/>
                <a:gridCol w="955963"/>
                <a:gridCol w="1787237"/>
                <a:gridCol w="841663"/>
                <a:gridCol w="1153395"/>
                <a:gridCol w="1392378"/>
                <a:gridCol w="1634342"/>
              </a:tblGrid>
              <a:tr h="632277">
                <a:tc>
                  <a:txBody>
                    <a:bodyPr/>
                    <a:lstStyle/>
                    <a:p>
                      <a:pPr algn="ctr"/>
                      <a:r>
                        <a:rPr lang="en-US" altLang="zh-CN" sz="2200" dirty="0" smtClean="0"/>
                        <a:t>Task</a:t>
                      </a:r>
                      <a:endParaRPr lang="zh-CN" altLang="en-US" sz="2200" dirty="0"/>
                    </a:p>
                  </a:txBody>
                  <a:tcPr anchor="ctr">
                    <a:solidFill>
                      <a:schemeClr val="bg1">
                        <a:lumMod val="65000"/>
                      </a:schemeClr>
                    </a:solidFill>
                  </a:tcPr>
                </a:tc>
                <a:tc>
                  <a:txBody>
                    <a:bodyPr/>
                    <a:lstStyle/>
                    <a:p>
                      <a:pPr algn="ctr"/>
                      <a:r>
                        <a:rPr lang="en-US" altLang="zh-CN" sz="2200" dirty="0" smtClean="0"/>
                        <a:t>Group</a:t>
                      </a:r>
                      <a:endParaRPr lang="zh-CN" altLang="en-US" sz="2200" dirty="0"/>
                    </a:p>
                  </a:txBody>
                  <a:tcPr anchor="ctr">
                    <a:solidFill>
                      <a:schemeClr val="bg1">
                        <a:lumMod val="65000"/>
                      </a:schemeClr>
                    </a:solidFill>
                  </a:tcPr>
                </a:tc>
                <a:tc>
                  <a:txBody>
                    <a:bodyPr/>
                    <a:lstStyle/>
                    <a:p>
                      <a:pPr algn="ctr"/>
                      <a:r>
                        <a:rPr lang="en-US" altLang="zh-CN" sz="2200" dirty="0" err="1" smtClean="0"/>
                        <a:t>Avg±std.dev</a:t>
                      </a:r>
                      <a:endParaRPr lang="zh-CN" altLang="en-US" sz="2200" dirty="0"/>
                    </a:p>
                  </a:txBody>
                  <a:tcPr anchor="ctr">
                    <a:solidFill>
                      <a:schemeClr val="bg1">
                        <a:lumMod val="65000"/>
                      </a:schemeClr>
                    </a:solidFill>
                  </a:tcPr>
                </a:tc>
                <a:tc>
                  <a:txBody>
                    <a:bodyPr/>
                    <a:lstStyle/>
                    <a:p>
                      <a:pPr algn="ctr"/>
                      <a:r>
                        <a:rPr lang="en-US" altLang="zh-CN" sz="2200" dirty="0" smtClean="0"/>
                        <a:t>Red.</a:t>
                      </a:r>
                      <a:endParaRPr lang="zh-CN" altLang="en-US" sz="2200" dirty="0"/>
                    </a:p>
                  </a:txBody>
                  <a:tcPr anchor="ctr">
                    <a:solidFill>
                      <a:schemeClr val="bg1">
                        <a:lumMod val="65000"/>
                      </a:schemeClr>
                    </a:solidFill>
                  </a:tcPr>
                </a:tc>
                <a:tc>
                  <a:txBody>
                    <a:bodyPr/>
                    <a:lstStyle/>
                    <a:p>
                      <a:pPr algn="ctr"/>
                      <a:r>
                        <a:rPr lang="en-US" altLang="zh-CN" sz="2200" dirty="0" smtClean="0"/>
                        <a:t>p</a:t>
                      </a:r>
                      <a:endParaRPr lang="zh-CN" altLang="en-US" sz="2200" dirty="0"/>
                    </a:p>
                  </a:txBody>
                  <a:tcPr anchor="ctr">
                    <a:solidFill>
                      <a:schemeClr val="bg1">
                        <a:lumMod val="65000"/>
                      </a:schemeClr>
                    </a:solidFill>
                  </a:tcPr>
                </a:tc>
                <a:tc>
                  <a:txBody>
                    <a:bodyPr/>
                    <a:lstStyle/>
                    <a:p>
                      <a:pPr algn="ctr"/>
                      <a:r>
                        <a:rPr lang="en-US" altLang="zh-CN" sz="2200" dirty="0" err="1" smtClean="0"/>
                        <a:t>Cohen’d</a:t>
                      </a:r>
                      <a:endParaRPr lang="zh-CN" altLang="en-US" sz="2200" dirty="0"/>
                    </a:p>
                  </a:txBody>
                  <a:tcPr anchor="ctr">
                    <a:solidFill>
                      <a:schemeClr val="bg1">
                        <a:lumMod val="65000"/>
                      </a:schemeClr>
                    </a:solidFill>
                  </a:tcPr>
                </a:tc>
                <a:tc>
                  <a:txBody>
                    <a:bodyPr/>
                    <a:lstStyle/>
                    <a:p>
                      <a:pPr algn="ctr"/>
                      <a:r>
                        <a:rPr lang="en-US" altLang="zh-CN" sz="2200" dirty="0" smtClean="0"/>
                        <a:t>Effect Size</a:t>
                      </a:r>
                      <a:endParaRPr lang="zh-CN" altLang="en-US" sz="2200" dirty="0"/>
                    </a:p>
                  </a:txBody>
                  <a:tcPr anchor="ctr">
                    <a:solidFill>
                      <a:schemeClr val="bg1">
                        <a:lumMod val="65000"/>
                      </a:schemeClr>
                    </a:solidFill>
                  </a:tcPr>
                </a:tc>
              </a:tr>
              <a:tr h="366320">
                <a:tc rowSpan="2">
                  <a:txBody>
                    <a:bodyPr/>
                    <a:lstStyle/>
                    <a:p>
                      <a:pPr algn="ctr"/>
                      <a:r>
                        <a:rPr lang="en-US" altLang="zh-CN" sz="2000" dirty="0" smtClean="0">
                          <a:solidFill>
                            <a:schemeClr val="tx2">
                              <a:lumMod val="75000"/>
                            </a:schemeClr>
                          </a:solidFill>
                        </a:rPr>
                        <a:t>VR1</a:t>
                      </a:r>
                      <a:endParaRPr lang="zh-CN" altLang="en-US" sz="2000" dirty="0">
                        <a:solidFill>
                          <a:schemeClr val="tx2">
                            <a:lumMod val="75000"/>
                          </a:schemeClr>
                        </a:solidFill>
                      </a:endParaRPr>
                    </a:p>
                  </a:txBody>
                  <a:tcPr anchor="ctr">
                    <a:solidFill>
                      <a:schemeClr val="bg1">
                        <a:lumMod val="85000"/>
                      </a:schemeClr>
                    </a:solidFill>
                  </a:tcPr>
                </a:tc>
                <a:tc>
                  <a:txBody>
                    <a:bodyPr/>
                    <a:lstStyle/>
                    <a:p>
                      <a:pPr algn="ctr"/>
                      <a:r>
                        <a:rPr lang="en-US" altLang="zh-CN" sz="2000" dirty="0" smtClean="0">
                          <a:solidFill>
                            <a:schemeClr val="tx2">
                              <a:lumMod val="75000"/>
                            </a:schemeClr>
                          </a:solidFill>
                        </a:rPr>
                        <a:t>CG</a:t>
                      </a:r>
                      <a:endParaRPr lang="zh-CN" altLang="en-US" sz="2000" dirty="0">
                        <a:solidFill>
                          <a:schemeClr val="tx2">
                            <a:lumMod val="75000"/>
                          </a:schemeClr>
                        </a:solidFill>
                      </a:endParaRPr>
                    </a:p>
                  </a:txBody>
                  <a:tcPr anchor="ctr">
                    <a:solidFill>
                      <a:schemeClr val="bg1">
                        <a:lumMod val="85000"/>
                      </a:schemeClr>
                    </a:solidFill>
                  </a:tcPr>
                </a:tc>
                <a:tc>
                  <a:txBody>
                    <a:bodyPr/>
                    <a:lstStyle/>
                    <a:p>
                      <a:pPr algn="ctr"/>
                      <a:r>
                        <a:rPr lang="en-US" altLang="zh-CN" sz="2000" dirty="0" smtClean="0">
                          <a:solidFill>
                            <a:schemeClr val="tx2">
                              <a:lumMod val="75000"/>
                            </a:schemeClr>
                          </a:solidFill>
                        </a:rPr>
                        <a:t>291±58.5</a:t>
                      </a:r>
                      <a:endParaRPr lang="zh-CN" altLang="en-US" sz="2000" dirty="0">
                        <a:solidFill>
                          <a:schemeClr val="tx2">
                            <a:lumMod val="75000"/>
                          </a:schemeClr>
                        </a:solidFill>
                      </a:endParaRPr>
                    </a:p>
                  </a:txBody>
                  <a:tcPr anchor="ctr">
                    <a:solidFill>
                      <a:schemeClr val="bg1">
                        <a:lumMod val="85000"/>
                      </a:schemeClr>
                    </a:solidFill>
                  </a:tcPr>
                </a:tc>
                <a:tc rowSpan="2">
                  <a:txBody>
                    <a:bodyPr/>
                    <a:lstStyle/>
                    <a:p>
                      <a:pPr algn="ctr"/>
                      <a:r>
                        <a:rPr lang="en-US" altLang="zh-CN" sz="2000" dirty="0" smtClean="0">
                          <a:solidFill>
                            <a:schemeClr val="tx2">
                              <a:lumMod val="75000"/>
                            </a:schemeClr>
                          </a:solidFill>
                        </a:rPr>
                        <a:t>46%</a:t>
                      </a:r>
                      <a:endParaRPr lang="zh-CN" altLang="en-US" sz="2000" dirty="0">
                        <a:solidFill>
                          <a:schemeClr val="tx2">
                            <a:lumMod val="75000"/>
                          </a:schemeClr>
                        </a:solidFill>
                      </a:endParaRPr>
                    </a:p>
                  </a:txBody>
                  <a:tcPr anchor="ctr">
                    <a:solidFill>
                      <a:schemeClr val="bg1">
                        <a:lumMod val="85000"/>
                      </a:schemeClr>
                    </a:solidFill>
                  </a:tcPr>
                </a:tc>
                <a:tc rowSpan="2">
                  <a:txBody>
                    <a:bodyPr/>
                    <a:lstStyle/>
                    <a:p>
                      <a:pPr algn="ctr"/>
                      <a:r>
                        <a:rPr lang="en-US" altLang="zh-CN" sz="2000" dirty="0" smtClean="0">
                          <a:solidFill>
                            <a:schemeClr val="tx2">
                              <a:lumMod val="75000"/>
                            </a:schemeClr>
                          </a:solidFill>
                        </a:rPr>
                        <a:t>0.0051</a:t>
                      </a:r>
                      <a:endParaRPr lang="zh-CN" altLang="en-US" sz="2000" dirty="0">
                        <a:solidFill>
                          <a:schemeClr val="tx2">
                            <a:lumMod val="75000"/>
                          </a:schemeClr>
                        </a:solidFill>
                      </a:endParaRPr>
                    </a:p>
                  </a:txBody>
                  <a:tcPr anchor="ctr">
                    <a:solidFill>
                      <a:schemeClr val="bg1">
                        <a:lumMod val="85000"/>
                      </a:schemeClr>
                    </a:solidFill>
                  </a:tcPr>
                </a:tc>
                <a:tc rowSpan="2">
                  <a:txBody>
                    <a:bodyPr/>
                    <a:lstStyle/>
                    <a:p>
                      <a:pPr algn="ctr"/>
                      <a:r>
                        <a:rPr lang="en-US" altLang="zh-CN" sz="2000" dirty="0" smtClean="0">
                          <a:solidFill>
                            <a:schemeClr val="tx2">
                              <a:lumMod val="75000"/>
                            </a:schemeClr>
                          </a:solidFill>
                        </a:rPr>
                        <a:t>3.0</a:t>
                      </a:r>
                      <a:endParaRPr lang="zh-CN" altLang="en-US" sz="2000" dirty="0">
                        <a:solidFill>
                          <a:schemeClr val="tx2">
                            <a:lumMod val="75000"/>
                          </a:schemeClr>
                        </a:solidFill>
                      </a:endParaRPr>
                    </a:p>
                  </a:txBody>
                  <a:tcPr anchor="ctr">
                    <a:solidFill>
                      <a:schemeClr val="bg1">
                        <a:lumMod val="85000"/>
                      </a:schemeClr>
                    </a:solidFill>
                  </a:tcPr>
                </a:tc>
                <a:tc rowSpan="2">
                  <a:txBody>
                    <a:bodyPr/>
                    <a:lstStyle/>
                    <a:p>
                      <a:pPr algn="ctr"/>
                      <a:r>
                        <a:rPr lang="en-US" altLang="zh-CN" sz="2000" dirty="0" smtClean="0">
                          <a:solidFill>
                            <a:schemeClr val="tx2">
                              <a:lumMod val="75000"/>
                            </a:schemeClr>
                          </a:solidFill>
                        </a:rPr>
                        <a:t>Huge</a:t>
                      </a:r>
                      <a:endParaRPr lang="zh-CN" altLang="en-US" sz="2000" dirty="0">
                        <a:solidFill>
                          <a:schemeClr val="tx2">
                            <a:lumMod val="75000"/>
                          </a:schemeClr>
                        </a:solidFill>
                      </a:endParaRPr>
                    </a:p>
                  </a:txBody>
                  <a:tcPr anchor="ctr">
                    <a:solidFill>
                      <a:schemeClr val="bg1">
                        <a:lumMod val="85000"/>
                      </a:schemeClr>
                    </a:solidFill>
                  </a:tcPr>
                </a:tc>
              </a:tr>
              <a:tr h="366320">
                <a:tc vMerge="1">
                  <a:txBody>
                    <a:bodyPr/>
                    <a:lstStyle/>
                    <a:p>
                      <a:endParaRPr lang="zh-CN"/>
                    </a:p>
                  </a:txBody>
                  <a:tcPr/>
                </a:tc>
                <a:tc>
                  <a:txBody>
                    <a:bodyPr/>
                    <a:lstStyle/>
                    <a:p>
                      <a:pPr algn="ctr"/>
                      <a:r>
                        <a:rPr lang="en-US" altLang="zh-CN" sz="2000" dirty="0" smtClean="0">
                          <a:solidFill>
                            <a:schemeClr val="tx2">
                              <a:lumMod val="75000"/>
                            </a:schemeClr>
                          </a:solidFill>
                        </a:rPr>
                        <a:t>EG</a:t>
                      </a:r>
                      <a:endParaRPr lang="zh-CN" altLang="en-US" sz="2000" dirty="0">
                        <a:solidFill>
                          <a:schemeClr val="tx2">
                            <a:lumMod val="75000"/>
                          </a:schemeClr>
                        </a:solidFill>
                      </a:endParaRPr>
                    </a:p>
                  </a:txBody>
                  <a:tcPr anchor="ctr">
                    <a:solidFill>
                      <a:schemeClr val="bg1">
                        <a:lumMod val="85000"/>
                      </a:schemeClr>
                    </a:solidFill>
                  </a:tcPr>
                </a:tc>
                <a:tc>
                  <a:txBody>
                    <a:bodyPr/>
                    <a:lstStyle/>
                    <a:p>
                      <a:pPr algn="ctr"/>
                      <a:r>
                        <a:rPr lang="en-US" altLang="zh-CN" sz="2000" dirty="0" smtClean="0">
                          <a:solidFill>
                            <a:schemeClr val="tx2">
                              <a:lumMod val="75000"/>
                            </a:schemeClr>
                          </a:solidFill>
                        </a:rPr>
                        <a:t>156±23</a:t>
                      </a:r>
                      <a:endParaRPr lang="zh-CN" altLang="en-US" sz="2000" dirty="0">
                        <a:solidFill>
                          <a:schemeClr val="tx2">
                            <a:lumMod val="75000"/>
                          </a:schemeClr>
                        </a:solidFill>
                      </a:endParaRPr>
                    </a:p>
                  </a:txBody>
                  <a:tcPr anchor="ctr">
                    <a:solidFill>
                      <a:schemeClr val="bg1">
                        <a:lumMod val="85000"/>
                      </a:schemeClr>
                    </a:solidFill>
                  </a:tcPr>
                </a:tc>
                <a:tc vMerge="1">
                  <a:txBody>
                    <a:bodyPr/>
                    <a:lstStyle/>
                    <a:p>
                      <a:endParaRPr lang="zh-CN"/>
                    </a:p>
                  </a:txBody>
                  <a:tcPr/>
                </a:tc>
                <a:tc vMerge="1">
                  <a:txBody>
                    <a:bodyPr/>
                    <a:lstStyle/>
                    <a:p>
                      <a:endParaRPr lang="zh-CN"/>
                    </a:p>
                  </a:txBody>
                  <a:tcPr/>
                </a:tc>
                <a:tc vMerge="1">
                  <a:txBody>
                    <a:bodyPr/>
                    <a:lstStyle/>
                    <a:p>
                      <a:endParaRPr lang="zh-CN"/>
                    </a:p>
                  </a:txBody>
                  <a:tcPr/>
                </a:tc>
                <a:tc vMerge="1">
                  <a:txBody>
                    <a:bodyPr/>
                    <a:lstStyle/>
                    <a:p>
                      <a:endParaRPr lang="zh-CN"/>
                    </a:p>
                  </a:txBody>
                  <a:tcPr/>
                </a:tc>
              </a:tr>
              <a:tr h="366320">
                <a:tc rowSpan="2">
                  <a:txBody>
                    <a:bodyPr/>
                    <a:lstStyle/>
                    <a:p>
                      <a:pPr algn="ctr"/>
                      <a:r>
                        <a:rPr lang="en-US" altLang="zh-CN" sz="2000" dirty="0" smtClean="0">
                          <a:solidFill>
                            <a:schemeClr val="tx2">
                              <a:lumMod val="75000"/>
                            </a:schemeClr>
                          </a:solidFill>
                        </a:rPr>
                        <a:t>VR2</a:t>
                      </a:r>
                      <a:endParaRPr lang="zh-CN" altLang="en-US" sz="2000" dirty="0">
                        <a:solidFill>
                          <a:schemeClr val="tx2">
                            <a:lumMod val="75000"/>
                          </a:schemeClr>
                        </a:solidFill>
                      </a:endParaRPr>
                    </a:p>
                  </a:txBody>
                  <a:tcPr anchor="ctr">
                    <a:solidFill>
                      <a:schemeClr val="bg1">
                        <a:lumMod val="85000"/>
                      </a:schemeClr>
                    </a:solidFill>
                  </a:tcPr>
                </a:tc>
                <a:tc>
                  <a:txBody>
                    <a:bodyPr/>
                    <a:lstStyle/>
                    <a:p>
                      <a:pPr algn="ctr"/>
                      <a:r>
                        <a:rPr lang="en-US" altLang="zh-CN" sz="2000" dirty="0" smtClean="0">
                          <a:solidFill>
                            <a:schemeClr val="tx2">
                              <a:lumMod val="75000"/>
                            </a:schemeClr>
                          </a:solidFill>
                        </a:rPr>
                        <a:t>CG</a:t>
                      </a:r>
                      <a:endParaRPr lang="zh-CN" altLang="en-US" sz="2000" dirty="0">
                        <a:solidFill>
                          <a:schemeClr val="tx2">
                            <a:lumMod val="75000"/>
                          </a:schemeClr>
                        </a:solidFill>
                      </a:endParaRPr>
                    </a:p>
                  </a:txBody>
                  <a:tcPr anchor="ctr">
                    <a:solidFill>
                      <a:schemeClr val="bg1">
                        <a:lumMod val="85000"/>
                      </a:schemeClr>
                    </a:solidFill>
                  </a:tcPr>
                </a:tc>
                <a:tc>
                  <a:txBody>
                    <a:bodyPr/>
                    <a:lstStyle/>
                    <a:p>
                      <a:pPr algn="ctr"/>
                      <a:r>
                        <a:rPr lang="en-US" altLang="zh-CN" sz="2000" dirty="0" smtClean="0">
                          <a:solidFill>
                            <a:schemeClr val="tx2">
                              <a:lumMod val="75000"/>
                            </a:schemeClr>
                          </a:solidFill>
                        </a:rPr>
                        <a:t>485±107</a:t>
                      </a:r>
                      <a:endParaRPr lang="zh-CN" altLang="en-US" sz="2000" dirty="0">
                        <a:solidFill>
                          <a:schemeClr val="tx2">
                            <a:lumMod val="75000"/>
                          </a:schemeClr>
                        </a:solidFill>
                      </a:endParaRPr>
                    </a:p>
                  </a:txBody>
                  <a:tcPr anchor="ctr">
                    <a:solidFill>
                      <a:schemeClr val="bg1">
                        <a:lumMod val="85000"/>
                      </a:schemeClr>
                    </a:solidFill>
                  </a:tcPr>
                </a:tc>
                <a:tc rowSpan="2">
                  <a:txBody>
                    <a:bodyPr/>
                    <a:lstStyle/>
                    <a:p>
                      <a:pPr algn="ctr"/>
                      <a:r>
                        <a:rPr lang="en-US" altLang="zh-CN" sz="2000" dirty="0" smtClean="0">
                          <a:solidFill>
                            <a:schemeClr val="tx2">
                              <a:lumMod val="75000"/>
                            </a:schemeClr>
                          </a:solidFill>
                        </a:rPr>
                        <a:t>74%</a:t>
                      </a:r>
                      <a:endParaRPr lang="zh-CN" altLang="en-US" sz="2000" dirty="0">
                        <a:solidFill>
                          <a:schemeClr val="tx2">
                            <a:lumMod val="75000"/>
                          </a:schemeClr>
                        </a:solidFill>
                      </a:endParaRPr>
                    </a:p>
                  </a:txBody>
                  <a:tcPr anchor="ctr">
                    <a:solidFill>
                      <a:schemeClr val="bg1">
                        <a:lumMod val="85000"/>
                      </a:schemeClr>
                    </a:solidFill>
                  </a:tcPr>
                </a:tc>
                <a:tc rowSpan="2">
                  <a:txBody>
                    <a:bodyPr/>
                    <a:lstStyle/>
                    <a:p>
                      <a:pPr algn="ctr"/>
                      <a:r>
                        <a:rPr lang="en-US" altLang="zh-CN" sz="2000" dirty="0" smtClean="0">
                          <a:solidFill>
                            <a:schemeClr val="tx2">
                              <a:lumMod val="75000"/>
                            </a:schemeClr>
                          </a:solidFill>
                        </a:rPr>
                        <a:t>0.0015</a:t>
                      </a:r>
                      <a:endParaRPr lang="zh-CN" altLang="en-US" sz="2000" dirty="0">
                        <a:solidFill>
                          <a:schemeClr val="tx2">
                            <a:lumMod val="75000"/>
                          </a:schemeClr>
                        </a:solidFill>
                      </a:endParaRPr>
                    </a:p>
                  </a:txBody>
                  <a:tcPr anchor="ctr">
                    <a:solidFill>
                      <a:schemeClr val="bg1">
                        <a:lumMod val="85000"/>
                      </a:schemeClr>
                    </a:solidFill>
                  </a:tcPr>
                </a:tc>
                <a:tc rowSpan="2">
                  <a:txBody>
                    <a:bodyPr/>
                    <a:lstStyle/>
                    <a:p>
                      <a:pPr algn="ctr"/>
                      <a:r>
                        <a:rPr lang="en-US" altLang="zh-CN" sz="2000" dirty="0" smtClean="0">
                          <a:solidFill>
                            <a:schemeClr val="tx2">
                              <a:lumMod val="75000"/>
                            </a:schemeClr>
                          </a:solidFill>
                        </a:rPr>
                        <a:t>3.9</a:t>
                      </a:r>
                      <a:endParaRPr lang="zh-CN" altLang="en-US" sz="2000" dirty="0">
                        <a:solidFill>
                          <a:schemeClr val="tx2">
                            <a:lumMod val="75000"/>
                          </a:schemeClr>
                        </a:solidFill>
                      </a:endParaRPr>
                    </a:p>
                  </a:txBody>
                  <a:tcPr anchor="ctr">
                    <a:solidFill>
                      <a:schemeClr val="bg1">
                        <a:lumMod val="85000"/>
                      </a:schemeClr>
                    </a:solidFill>
                  </a:tcPr>
                </a:tc>
                <a:tc rowSpan="2">
                  <a:txBody>
                    <a:bodyPr/>
                    <a:lstStyle/>
                    <a:p>
                      <a:pPr algn="ctr"/>
                      <a:r>
                        <a:rPr lang="en-US" altLang="zh-CN" sz="2000" dirty="0" smtClean="0">
                          <a:solidFill>
                            <a:schemeClr val="tx2">
                              <a:lumMod val="75000"/>
                            </a:schemeClr>
                          </a:solidFill>
                        </a:rPr>
                        <a:t>Huge</a:t>
                      </a:r>
                      <a:endParaRPr lang="zh-CN" altLang="en-US" sz="2000" dirty="0">
                        <a:solidFill>
                          <a:schemeClr val="tx2">
                            <a:lumMod val="75000"/>
                          </a:schemeClr>
                        </a:solidFill>
                      </a:endParaRPr>
                    </a:p>
                  </a:txBody>
                  <a:tcPr anchor="ctr">
                    <a:solidFill>
                      <a:schemeClr val="bg1">
                        <a:lumMod val="85000"/>
                      </a:schemeClr>
                    </a:solidFill>
                  </a:tcPr>
                </a:tc>
              </a:tr>
              <a:tr h="366320">
                <a:tc vMerge="1">
                  <a:txBody>
                    <a:bodyPr/>
                    <a:lstStyle/>
                    <a:p>
                      <a:endParaRPr lang="zh-CN"/>
                    </a:p>
                  </a:txBody>
                  <a:tcPr/>
                </a:tc>
                <a:tc>
                  <a:txBody>
                    <a:bodyPr/>
                    <a:lstStyle/>
                    <a:p>
                      <a:pPr algn="ctr"/>
                      <a:r>
                        <a:rPr lang="en-US" altLang="zh-CN" sz="2000" dirty="0" smtClean="0">
                          <a:solidFill>
                            <a:schemeClr val="tx2">
                              <a:lumMod val="75000"/>
                            </a:schemeClr>
                          </a:solidFill>
                        </a:rPr>
                        <a:t>EG</a:t>
                      </a:r>
                      <a:endParaRPr lang="zh-CN" altLang="en-US" sz="2000" dirty="0">
                        <a:solidFill>
                          <a:schemeClr val="tx2">
                            <a:lumMod val="75000"/>
                          </a:schemeClr>
                        </a:solidFill>
                      </a:endParaRPr>
                    </a:p>
                  </a:txBody>
                  <a:tcPr anchor="ctr">
                    <a:solidFill>
                      <a:schemeClr val="bg1">
                        <a:lumMod val="85000"/>
                      </a:schemeClr>
                    </a:solidFill>
                  </a:tcPr>
                </a:tc>
                <a:tc>
                  <a:txBody>
                    <a:bodyPr/>
                    <a:lstStyle/>
                    <a:p>
                      <a:pPr algn="ctr"/>
                      <a:r>
                        <a:rPr lang="en-US" altLang="zh-CN" sz="2000" dirty="0" smtClean="0">
                          <a:solidFill>
                            <a:schemeClr val="tx2">
                              <a:lumMod val="75000"/>
                            </a:schemeClr>
                          </a:solidFill>
                        </a:rPr>
                        <a:t>126±74.1</a:t>
                      </a:r>
                      <a:endParaRPr lang="zh-CN" altLang="en-US" sz="2000" dirty="0">
                        <a:solidFill>
                          <a:schemeClr val="tx2">
                            <a:lumMod val="75000"/>
                          </a:schemeClr>
                        </a:solidFill>
                      </a:endParaRPr>
                    </a:p>
                  </a:txBody>
                  <a:tcPr anchor="ctr">
                    <a:solidFill>
                      <a:schemeClr val="bg1">
                        <a:lumMod val="85000"/>
                      </a:schemeClr>
                    </a:solidFill>
                  </a:tcPr>
                </a:tc>
                <a:tc vMerge="1">
                  <a:txBody>
                    <a:bodyPr/>
                    <a:lstStyle/>
                    <a:p>
                      <a:endParaRPr lang="zh-CN"/>
                    </a:p>
                  </a:txBody>
                  <a:tcPr/>
                </a:tc>
                <a:tc vMerge="1">
                  <a:txBody>
                    <a:bodyPr/>
                    <a:lstStyle/>
                    <a:p>
                      <a:endParaRPr lang="zh-CN"/>
                    </a:p>
                  </a:txBody>
                  <a:tcPr/>
                </a:tc>
                <a:tc vMerge="1">
                  <a:txBody>
                    <a:bodyPr/>
                    <a:lstStyle/>
                    <a:p>
                      <a:endParaRPr lang="zh-CN"/>
                    </a:p>
                  </a:txBody>
                  <a:tcPr/>
                </a:tc>
                <a:tc vMerge="1">
                  <a:txBody>
                    <a:bodyPr/>
                    <a:lstStyle/>
                    <a:p>
                      <a:endParaRPr lang="zh-CN"/>
                    </a:p>
                  </a:txBody>
                  <a:tcPr/>
                </a:tc>
              </a:tr>
            </a:tbl>
          </a:graphicData>
        </a:graphic>
      </p:graphicFrame>
      <p:sp>
        <p:nvSpPr>
          <p:cNvPr id="8" name="文本框 7"/>
          <p:cNvSpPr txBox="1"/>
          <p:nvPr/>
        </p:nvSpPr>
        <p:spPr>
          <a:xfrm>
            <a:off x="0" y="3506733"/>
            <a:ext cx="9162800" cy="646331"/>
          </a:xfrm>
          <a:prstGeom prst="rect">
            <a:avLst/>
          </a:prstGeom>
          <a:noFill/>
        </p:spPr>
        <p:txBody>
          <a:bodyPr wrap="square" rtlCol="0">
            <a:spAutoFit/>
          </a:bodyPr>
          <a:lstStyle/>
          <a:p>
            <a:pPr algn="ctr"/>
            <a:r>
              <a:rPr lang="en-US" altLang="zh-CN" sz="3600" dirty="0">
                <a:solidFill>
                  <a:schemeClr val="bg1"/>
                </a:solidFill>
              </a:rPr>
              <a:t>Total View Direction </a:t>
            </a:r>
            <a:r>
              <a:rPr lang="en-US" altLang="zh-CN" sz="3600" dirty="0" smtClean="0">
                <a:solidFill>
                  <a:schemeClr val="bg1"/>
                </a:solidFill>
              </a:rPr>
              <a:t>Rotation [x 360</a:t>
            </a:r>
            <a:r>
              <a:rPr lang="en-US" altLang="zh-CN" sz="3600" baseline="30000" dirty="0" smtClean="0">
                <a:solidFill>
                  <a:schemeClr val="bg1"/>
                </a:solidFill>
              </a:rPr>
              <a:t>o</a:t>
            </a:r>
            <a:r>
              <a:rPr lang="en-US" altLang="zh-CN" sz="3600" dirty="0" smtClean="0">
                <a:solidFill>
                  <a:schemeClr val="bg1"/>
                </a:solidFill>
              </a:rPr>
              <a:t>]</a:t>
            </a:r>
            <a:endParaRPr lang="zh-CN" altLang="en-US" sz="3600" baseline="30000" dirty="0">
              <a:solidFill>
                <a:schemeClr val="bg1"/>
              </a:solidFill>
            </a:endParaRPr>
          </a:p>
        </p:txBody>
      </p:sp>
      <p:graphicFrame>
        <p:nvGraphicFramePr>
          <p:cNvPr id="9" name="表格 8"/>
          <p:cNvGraphicFramePr>
            <a:graphicFrameLocks noGrp="1"/>
          </p:cNvGraphicFramePr>
          <p:nvPr>
            <p:extLst>
              <p:ext uri="{D42A27DB-BD31-4B8C-83A1-F6EECF244321}">
                <p14:modId xmlns:p14="http://schemas.microsoft.com/office/powerpoint/2010/main" val="1799507979"/>
              </p:ext>
            </p:extLst>
          </p:nvPr>
        </p:nvGraphicFramePr>
        <p:xfrm>
          <a:off x="298863" y="4050642"/>
          <a:ext cx="8565074" cy="2217237"/>
        </p:xfrm>
        <a:graphic>
          <a:graphicData uri="http://schemas.openxmlformats.org/drawingml/2006/table">
            <a:tbl>
              <a:tblPr firstRow="1" bandRow="1">
                <a:tableStyleId>{93296810-A885-4BE3-A3E7-6D5BEEA58F35}</a:tableStyleId>
              </a:tblPr>
              <a:tblGrid>
                <a:gridCol w="800096"/>
                <a:gridCol w="955963"/>
                <a:gridCol w="1787237"/>
                <a:gridCol w="841663"/>
                <a:gridCol w="1153395"/>
                <a:gridCol w="1392378"/>
                <a:gridCol w="1634342"/>
              </a:tblGrid>
              <a:tr h="632277">
                <a:tc>
                  <a:txBody>
                    <a:bodyPr/>
                    <a:lstStyle/>
                    <a:p>
                      <a:pPr marL="0" algn="ctr" defTabSz="914400" rtl="0" eaLnBrk="1" latinLnBrk="0" hangingPunct="1"/>
                      <a:r>
                        <a:rPr lang="en-US" altLang="zh-CN" sz="2200" b="1" kern="1200" dirty="0" smtClean="0">
                          <a:solidFill>
                            <a:schemeClr val="lt1"/>
                          </a:solidFill>
                          <a:latin typeface="+mn-lt"/>
                          <a:ea typeface="+mn-ea"/>
                          <a:cs typeface="+mn-cs"/>
                        </a:rPr>
                        <a:t>Task</a:t>
                      </a:r>
                      <a:endParaRPr lang="zh-CN" altLang="en-US" sz="2200" b="1" kern="1200" dirty="0">
                        <a:solidFill>
                          <a:schemeClr val="lt1"/>
                        </a:solidFill>
                        <a:latin typeface="+mn-lt"/>
                        <a:ea typeface="+mn-ea"/>
                        <a:cs typeface="+mn-cs"/>
                      </a:endParaRPr>
                    </a:p>
                  </a:txBody>
                  <a:tcPr anchor="ctr">
                    <a:solidFill>
                      <a:schemeClr val="bg1">
                        <a:lumMod val="65000"/>
                      </a:schemeClr>
                    </a:solidFill>
                  </a:tcPr>
                </a:tc>
                <a:tc>
                  <a:txBody>
                    <a:bodyPr/>
                    <a:lstStyle/>
                    <a:p>
                      <a:pPr marL="0" algn="ctr" defTabSz="914400" rtl="0" eaLnBrk="1" latinLnBrk="0" hangingPunct="1"/>
                      <a:r>
                        <a:rPr lang="en-US" altLang="zh-CN" sz="2200" b="1" kern="1200" dirty="0" smtClean="0">
                          <a:solidFill>
                            <a:schemeClr val="lt1"/>
                          </a:solidFill>
                          <a:latin typeface="+mn-lt"/>
                          <a:ea typeface="+mn-ea"/>
                          <a:cs typeface="+mn-cs"/>
                        </a:rPr>
                        <a:t>Group</a:t>
                      </a:r>
                      <a:endParaRPr lang="zh-CN" altLang="en-US" sz="2200" b="1" kern="1200" dirty="0">
                        <a:solidFill>
                          <a:schemeClr val="lt1"/>
                        </a:solidFill>
                        <a:latin typeface="+mn-lt"/>
                        <a:ea typeface="+mn-ea"/>
                        <a:cs typeface="+mn-cs"/>
                      </a:endParaRPr>
                    </a:p>
                  </a:txBody>
                  <a:tcPr anchor="ctr">
                    <a:solidFill>
                      <a:schemeClr val="bg1">
                        <a:lumMod val="65000"/>
                      </a:schemeClr>
                    </a:solidFill>
                  </a:tcPr>
                </a:tc>
                <a:tc>
                  <a:txBody>
                    <a:bodyPr/>
                    <a:lstStyle/>
                    <a:p>
                      <a:pPr marL="0" algn="ctr" defTabSz="914400" rtl="0" eaLnBrk="1" latinLnBrk="0" hangingPunct="1"/>
                      <a:r>
                        <a:rPr lang="en-US" altLang="zh-CN" sz="2200" b="1" kern="1200" dirty="0" err="1" smtClean="0">
                          <a:solidFill>
                            <a:schemeClr val="lt1"/>
                          </a:solidFill>
                          <a:latin typeface="+mn-lt"/>
                          <a:ea typeface="+mn-ea"/>
                          <a:cs typeface="+mn-cs"/>
                        </a:rPr>
                        <a:t>Avg±std.dev</a:t>
                      </a:r>
                      <a:endParaRPr lang="zh-CN" altLang="en-US" sz="2200" b="1" kern="1200" dirty="0">
                        <a:solidFill>
                          <a:schemeClr val="lt1"/>
                        </a:solidFill>
                        <a:latin typeface="+mn-lt"/>
                        <a:ea typeface="+mn-ea"/>
                        <a:cs typeface="+mn-cs"/>
                      </a:endParaRPr>
                    </a:p>
                  </a:txBody>
                  <a:tcPr anchor="ctr">
                    <a:solidFill>
                      <a:schemeClr val="bg1">
                        <a:lumMod val="65000"/>
                      </a:schemeClr>
                    </a:solidFill>
                  </a:tcPr>
                </a:tc>
                <a:tc>
                  <a:txBody>
                    <a:bodyPr/>
                    <a:lstStyle/>
                    <a:p>
                      <a:pPr marL="0" algn="ctr" defTabSz="914400" rtl="0" eaLnBrk="1" latinLnBrk="0" hangingPunct="1"/>
                      <a:r>
                        <a:rPr lang="en-US" altLang="zh-CN" sz="2200" b="1" kern="1200" dirty="0" smtClean="0">
                          <a:solidFill>
                            <a:schemeClr val="lt1"/>
                          </a:solidFill>
                          <a:latin typeface="+mn-lt"/>
                          <a:ea typeface="+mn-ea"/>
                          <a:cs typeface="+mn-cs"/>
                        </a:rPr>
                        <a:t>Red.</a:t>
                      </a:r>
                      <a:endParaRPr lang="zh-CN" altLang="en-US" sz="2200" b="1" kern="1200" dirty="0">
                        <a:solidFill>
                          <a:schemeClr val="lt1"/>
                        </a:solidFill>
                        <a:latin typeface="+mn-lt"/>
                        <a:ea typeface="+mn-ea"/>
                        <a:cs typeface="+mn-cs"/>
                      </a:endParaRPr>
                    </a:p>
                  </a:txBody>
                  <a:tcPr anchor="ctr">
                    <a:solidFill>
                      <a:schemeClr val="bg1">
                        <a:lumMod val="65000"/>
                      </a:schemeClr>
                    </a:solidFill>
                  </a:tcPr>
                </a:tc>
                <a:tc>
                  <a:txBody>
                    <a:bodyPr/>
                    <a:lstStyle/>
                    <a:p>
                      <a:pPr marL="0" algn="ctr" defTabSz="914400" rtl="0" eaLnBrk="1" latinLnBrk="0" hangingPunct="1"/>
                      <a:r>
                        <a:rPr lang="en-US" altLang="zh-CN" sz="2200" b="1" kern="1200" dirty="0" smtClean="0">
                          <a:solidFill>
                            <a:schemeClr val="lt1"/>
                          </a:solidFill>
                          <a:latin typeface="+mn-lt"/>
                          <a:ea typeface="+mn-ea"/>
                          <a:cs typeface="+mn-cs"/>
                        </a:rPr>
                        <a:t>p</a:t>
                      </a:r>
                      <a:endParaRPr lang="zh-CN" altLang="en-US" sz="2200" b="1" kern="1200" dirty="0">
                        <a:solidFill>
                          <a:schemeClr val="lt1"/>
                        </a:solidFill>
                        <a:latin typeface="+mn-lt"/>
                        <a:ea typeface="+mn-ea"/>
                        <a:cs typeface="+mn-cs"/>
                      </a:endParaRPr>
                    </a:p>
                  </a:txBody>
                  <a:tcPr anchor="ctr">
                    <a:solidFill>
                      <a:schemeClr val="bg1">
                        <a:lumMod val="65000"/>
                      </a:schemeClr>
                    </a:solidFill>
                  </a:tcPr>
                </a:tc>
                <a:tc>
                  <a:txBody>
                    <a:bodyPr/>
                    <a:lstStyle/>
                    <a:p>
                      <a:pPr marL="0" algn="ctr" defTabSz="914400" rtl="0" eaLnBrk="1" latinLnBrk="0" hangingPunct="1"/>
                      <a:r>
                        <a:rPr lang="en-US" altLang="zh-CN" sz="2200" b="1" kern="1200" dirty="0" err="1" smtClean="0">
                          <a:solidFill>
                            <a:schemeClr val="lt1"/>
                          </a:solidFill>
                          <a:latin typeface="+mn-lt"/>
                          <a:ea typeface="+mn-ea"/>
                          <a:cs typeface="+mn-cs"/>
                        </a:rPr>
                        <a:t>Cohen’d</a:t>
                      </a:r>
                      <a:endParaRPr lang="zh-CN" altLang="en-US" sz="2200" b="1" kern="1200" dirty="0">
                        <a:solidFill>
                          <a:schemeClr val="lt1"/>
                        </a:solidFill>
                        <a:latin typeface="+mn-lt"/>
                        <a:ea typeface="+mn-ea"/>
                        <a:cs typeface="+mn-cs"/>
                      </a:endParaRPr>
                    </a:p>
                  </a:txBody>
                  <a:tcPr anchor="ctr">
                    <a:solidFill>
                      <a:schemeClr val="bg1">
                        <a:lumMod val="65000"/>
                      </a:schemeClr>
                    </a:solidFill>
                  </a:tcPr>
                </a:tc>
                <a:tc>
                  <a:txBody>
                    <a:bodyPr/>
                    <a:lstStyle/>
                    <a:p>
                      <a:pPr marL="0" algn="ctr" defTabSz="914400" rtl="0" eaLnBrk="1" latinLnBrk="0" hangingPunct="1"/>
                      <a:r>
                        <a:rPr lang="en-US" altLang="zh-CN" sz="2200" b="1" kern="1200" dirty="0" smtClean="0">
                          <a:solidFill>
                            <a:schemeClr val="lt1"/>
                          </a:solidFill>
                          <a:latin typeface="+mn-lt"/>
                          <a:ea typeface="+mn-ea"/>
                          <a:cs typeface="+mn-cs"/>
                        </a:rPr>
                        <a:t>Effect Size</a:t>
                      </a:r>
                      <a:endParaRPr lang="zh-CN" altLang="en-US" sz="2200" b="1" kern="1200" dirty="0">
                        <a:solidFill>
                          <a:schemeClr val="lt1"/>
                        </a:solidFill>
                        <a:latin typeface="+mn-lt"/>
                        <a:ea typeface="+mn-ea"/>
                        <a:cs typeface="+mn-cs"/>
                      </a:endParaRPr>
                    </a:p>
                  </a:txBody>
                  <a:tcPr anchor="ctr">
                    <a:solidFill>
                      <a:schemeClr val="bg1">
                        <a:lumMod val="65000"/>
                      </a:schemeClr>
                    </a:solidFill>
                  </a:tcPr>
                </a:tc>
              </a:tr>
              <a:tr h="366320">
                <a:tc rowSpan="2">
                  <a:txBody>
                    <a:bodyPr/>
                    <a:lstStyle/>
                    <a:p>
                      <a:pPr marL="0" algn="ctr" defTabSz="914400" rtl="0" eaLnBrk="1" latinLnBrk="0" hangingPunct="1"/>
                      <a:r>
                        <a:rPr lang="en-US" altLang="zh-CN" sz="2000" kern="1200" dirty="0" smtClean="0">
                          <a:solidFill>
                            <a:schemeClr val="tx2">
                              <a:lumMod val="75000"/>
                            </a:schemeClr>
                          </a:solidFill>
                          <a:latin typeface="+mn-lt"/>
                          <a:ea typeface="+mn-ea"/>
                          <a:cs typeface="+mn-cs"/>
                        </a:rPr>
                        <a:t>VR1</a:t>
                      </a:r>
                      <a:endParaRPr lang="zh-CN" altLang="en-US" sz="2000" kern="1200" dirty="0">
                        <a:solidFill>
                          <a:schemeClr val="tx2">
                            <a:lumMod val="75000"/>
                          </a:schemeClr>
                        </a:solidFill>
                        <a:latin typeface="+mn-lt"/>
                        <a:ea typeface="+mn-ea"/>
                        <a:cs typeface="+mn-cs"/>
                      </a:endParaRPr>
                    </a:p>
                  </a:txBody>
                  <a:tcPr anchor="ctr">
                    <a:solidFill>
                      <a:schemeClr val="bg1">
                        <a:lumMod val="85000"/>
                      </a:schemeClr>
                    </a:solidFill>
                  </a:tcPr>
                </a:tc>
                <a:tc>
                  <a:txBody>
                    <a:bodyPr/>
                    <a:lstStyle/>
                    <a:p>
                      <a:pPr marL="0" algn="ctr" defTabSz="914400" rtl="0" eaLnBrk="1" latinLnBrk="0" hangingPunct="1"/>
                      <a:r>
                        <a:rPr lang="en-US" altLang="zh-CN" sz="2000" kern="1200" dirty="0" smtClean="0">
                          <a:solidFill>
                            <a:schemeClr val="tx2">
                              <a:lumMod val="75000"/>
                            </a:schemeClr>
                          </a:solidFill>
                          <a:latin typeface="+mn-lt"/>
                          <a:ea typeface="+mn-ea"/>
                          <a:cs typeface="+mn-cs"/>
                        </a:rPr>
                        <a:t>CG</a:t>
                      </a:r>
                      <a:endParaRPr lang="zh-CN" altLang="en-US" sz="2000" kern="1200" dirty="0">
                        <a:solidFill>
                          <a:schemeClr val="tx2">
                            <a:lumMod val="75000"/>
                          </a:schemeClr>
                        </a:solidFill>
                        <a:latin typeface="+mn-lt"/>
                        <a:ea typeface="+mn-ea"/>
                        <a:cs typeface="+mn-cs"/>
                      </a:endParaRPr>
                    </a:p>
                  </a:txBody>
                  <a:tcPr anchor="ctr">
                    <a:solidFill>
                      <a:schemeClr val="bg1">
                        <a:lumMod val="85000"/>
                      </a:schemeClr>
                    </a:solidFill>
                  </a:tcPr>
                </a:tc>
                <a:tc>
                  <a:txBody>
                    <a:bodyPr/>
                    <a:lstStyle/>
                    <a:p>
                      <a:pPr marL="0" algn="ctr" defTabSz="914400" rtl="0" eaLnBrk="1" latinLnBrk="0" hangingPunct="1"/>
                      <a:r>
                        <a:rPr lang="en-US" altLang="zh-CN" sz="2000" kern="1200" dirty="0" smtClean="0">
                          <a:solidFill>
                            <a:schemeClr val="tx2">
                              <a:lumMod val="75000"/>
                            </a:schemeClr>
                          </a:solidFill>
                          <a:latin typeface="+mn-lt"/>
                          <a:ea typeface="+mn-ea"/>
                          <a:cs typeface="+mn-cs"/>
                        </a:rPr>
                        <a:t>61±7.8</a:t>
                      </a:r>
                      <a:endParaRPr lang="zh-CN" altLang="en-US" sz="2000" kern="1200" dirty="0">
                        <a:solidFill>
                          <a:schemeClr val="tx2">
                            <a:lumMod val="75000"/>
                          </a:schemeClr>
                        </a:solidFill>
                        <a:latin typeface="+mn-lt"/>
                        <a:ea typeface="+mn-ea"/>
                        <a:cs typeface="+mn-cs"/>
                      </a:endParaRPr>
                    </a:p>
                  </a:txBody>
                  <a:tcPr anchor="ctr">
                    <a:solidFill>
                      <a:schemeClr val="bg1">
                        <a:lumMod val="85000"/>
                      </a:schemeClr>
                    </a:solidFill>
                  </a:tcPr>
                </a:tc>
                <a:tc rowSpan="2">
                  <a:txBody>
                    <a:bodyPr/>
                    <a:lstStyle/>
                    <a:p>
                      <a:pPr marL="0" algn="ctr" defTabSz="914400" rtl="0" eaLnBrk="1" latinLnBrk="0" hangingPunct="1"/>
                      <a:r>
                        <a:rPr lang="en-US" altLang="zh-CN" sz="2000" kern="1200" dirty="0" smtClean="0">
                          <a:solidFill>
                            <a:schemeClr val="tx2">
                              <a:lumMod val="75000"/>
                            </a:schemeClr>
                          </a:solidFill>
                          <a:latin typeface="+mn-lt"/>
                          <a:ea typeface="+mn-ea"/>
                          <a:cs typeface="+mn-cs"/>
                        </a:rPr>
                        <a:t>50%</a:t>
                      </a:r>
                      <a:endParaRPr lang="zh-CN" altLang="en-US" sz="2000" kern="1200" dirty="0">
                        <a:solidFill>
                          <a:schemeClr val="tx2">
                            <a:lumMod val="75000"/>
                          </a:schemeClr>
                        </a:solidFill>
                        <a:latin typeface="+mn-lt"/>
                        <a:ea typeface="+mn-ea"/>
                        <a:cs typeface="+mn-cs"/>
                      </a:endParaRPr>
                    </a:p>
                  </a:txBody>
                  <a:tcPr anchor="ctr">
                    <a:solidFill>
                      <a:schemeClr val="bg1">
                        <a:lumMod val="85000"/>
                      </a:schemeClr>
                    </a:solidFill>
                  </a:tcPr>
                </a:tc>
                <a:tc rowSpan="2">
                  <a:txBody>
                    <a:bodyPr/>
                    <a:lstStyle/>
                    <a:p>
                      <a:pPr marL="0" algn="ctr" defTabSz="914400" rtl="0" eaLnBrk="1" latinLnBrk="0" hangingPunct="1"/>
                      <a:r>
                        <a:rPr lang="en-US" altLang="zh-CN" sz="2000" kern="1200" dirty="0" smtClean="0">
                          <a:solidFill>
                            <a:schemeClr val="tx2">
                              <a:lumMod val="75000"/>
                            </a:schemeClr>
                          </a:solidFill>
                          <a:latin typeface="+mn-lt"/>
                          <a:ea typeface="+mn-ea"/>
                          <a:cs typeface="+mn-cs"/>
                        </a:rPr>
                        <a:t>0.0003</a:t>
                      </a:r>
                      <a:endParaRPr lang="zh-CN" altLang="en-US" sz="2000" kern="1200" dirty="0">
                        <a:solidFill>
                          <a:schemeClr val="tx2">
                            <a:lumMod val="75000"/>
                          </a:schemeClr>
                        </a:solidFill>
                        <a:latin typeface="+mn-lt"/>
                        <a:ea typeface="+mn-ea"/>
                        <a:cs typeface="+mn-cs"/>
                      </a:endParaRPr>
                    </a:p>
                  </a:txBody>
                  <a:tcPr anchor="ctr">
                    <a:solidFill>
                      <a:schemeClr val="bg1">
                        <a:lumMod val="85000"/>
                      </a:schemeClr>
                    </a:solidFill>
                  </a:tcPr>
                </a:tc>
                <a:tc rowSpan="2">
                  <a:txBody>
                    <a:bodyPr/>
                    <a:lstStyle/>
                    <a:p>
                      <a:pPr marL="0" algn="ctr" defTabSz="914400" rtl="0" eaLnBrk="1" latinLnBrk="0" hangingPunct="1"/>
                      <a:r>
                        <a:rPr lang="en-US" altLang="zh-CN" sz="2000" kern="1200" dirty="0" smtClean="0">
                          <a:solidFill>
                            <a:schemeClr val="tx2">
                              <a:lumMod val="75000"/>
                            </a:schemeClr>
                          </a:solidFill>
                          <a:latin typeface="+mn-lt"/>
                          <a:ea typeface="+mn-ea"/>
                          <a:cs typeface="+mn-cs"/>
                        </a:rPr>
                        <a:t>5.2</a:t>
                      </a:r>
                      <a:endParaRPr lang="zh-CN" altLang="en-US" sz="2000" kern="1200" dirty="0">
                        <a:solidFill>
                          <a:schemeClr val="tx2">
                            <a:lumMod val="75000"/>
                          </a:schemeClr>
                        </a:solidFill>
                        <a:latin typeface="+mn-lt"/>
                        <a:ea typeface="+mn-ea"/>
                        <a:cs typeface="+mn-cs"/>
                      </a:endParaRPr>
                    </a:p>
                  </a:txBody>
                  <a:tcPr anchor="ctr">
                    <a:solidFill>
                      <a:schemeClr val="bg1">
                        <a:lumMod val="85000"/>
                      </a:schemeClr>
                    </a:solidFill>
                  </a:tcPr>
                </a:tc>
                <a:tc rowSpan="2">
                  <a:txBody>
                    <a:bodyPr/>
                    <a:lstStyle/>
                    <a:p>
                      <a:pPr marL="0" algn="ctr" defTabSz="914400" rtl="0" eaLnBrk="1" latinLnBrk="0" hangingPunct="1"/>
                      <a:r>
                        <a:rPr lang="en-US" altLang="zh-CN" sz="2000" kern="1200" dirty="0" smtClean="0">
                          <a:solidFill>
                            <a:schemeClr val="tx2">
                              <a:lumMod val="75000"/>
                            </a:schemeClr>
                          </a:solidFill>
                          <a:latin typeface="+mn-lt"/>
                          <a:ea typeface="+mn-ea"/>
                          <a:cs typeface="+mn-cs"/>
                        </a:rPr>
                        <a:t>Huge</a:t>
                      </a:r>
                      <a:endParaRPr lang="zh-CN" altLang="en-US" sz="2000" kern="1200" dirty="0">
                        <a:solidFill>
                          <a:schemeClr val="tx2">
                            <a:lumMod val="75000"/>
                          </a:schemeClr>
                        </a:solidFill>
                        <a:latin typeface="+mn-lt"/>
                        <a:ea typeface="+mn-ea"/>
                        <a:cs typeface="+mn-cs"/>
                      </a:endParaRPr>
                    </a:p>
                  </a:txBody>
                  <a:tcPr anchor="ctr">
                    <a:solidFill>
                      <a:schemeClr val="bg1">
                        <a:lumMod val="85000"/>
                      </a:schemeClr>
                    </a:solidFill>
                  </a:tcPr>
                </a:tc>
              </a:tr>
              <a:tr h="366320">
                <a:tc vMerge="1">
                  <a:txBody>
                    <a:bodyPr/>
                    <a:lstStyle/>
                    <a:p>
                      <a:endParaRPr lang="zh-CN"/>
                    </a:p>
                  </a:txBody>
                  <a:tcPr/>
                </a:tc>
                <a:tc>
                  <a:txBody>
                    <a:bodyPr/>
                    <a:lstStyle/>
                    <a:p>
                      <a:pPr marL="0" algn="ctr" defTabSz="914400" rtl="0" eaLnBrk="1" latinLnBrk="0" hangingPunct="1"/>
                      <a:r>
                        <a:rPr lang="en-US" altLang="zh-CN" sz="2000" kern="1200" dirty="0" smtClean="0">
                          <a:solidFill>
                            <a:schemeClr val="tx2">
                              <a:lumMod val="75000"/>
                            </a:schemeClr>
                          </a:solidFill>
                          <a:latin typeface="+mn-lt"/>
                          <a:ea typeface="+mn-ea"/>
                          <a:cs typeface="+mn-cs"/>
                        </a:rPr>
                        <a:t>EG</a:t>
                      </a:r>
                      <a:endParaRPr lang="zh-CN" altLang="en-US" sz="2000" kern="1200" dirty="0">
                        <a:solidFill>
                          <a:schemeClr val="tx2">
                            <a:lumMod val="75000"/>
                          </a:schemeClr>
                        </a:solidFill>
                        <a:latin typeface="+mn-lt"/>
                        <a:ea typeface="+mn-ea"/>
                        <a:cs typeface="+mn-cs"/>
                      </a:endParaRPr>
                    </a:p>
                  </a:txBody>
                  <a:tcPr anchor="ctr">
                    <a:solidFill>
                      <a:schemeClr val="bg1">
                        <a:lumMod val="85000"/>
                      </a:schemeClr>
                    </a:solidFill>
                  </a:tcPr>
                </a:tc>
                <a:tc>
                  <a:txBody>
                    <a:bodyPr/>
                    <a:lstStyle/>
                    <a:p>
                      <a:pPr marL="0" algn="ctr" defTabSz="914400" rtl="0" eaLnBrk="1" latinLnBrk="0" hangingPunct="1"/>
                      <a:r>
                        <a:rPr lang="en-US" altLang="zh-CN" sz="2000" kern="1200" dirty="0" smtClean="0">
                          <a:solidFill>
                            <a:schemeClr val="tx2">
                              <a:lumMod val="75000"/>
                            </a:schemeClr>
                          </a:solidFill>
                          <a:latin typeface="+mn-lt"/>
                          <a:ea typeface="+mn-ea"/>
                          <a:cs typeface="+mn-cs"/>
                        </a:rPr>
                        <a:t>30.7±2.6</a:t>
                      </a:r>
                      <a:endParaRPr lang="zh-CN" altLang="en-US" sz="2000" kern="1200" dirty="0">
                        <a:solidFill>
                          <a:schemeClr val="tx2">
                            <a:lumMod val="75000"/>
                          </a:schemeClr>
                        </a:solidFill>
                        <a:latin typeface="+mn-lt"/>
                        <a:ea typeface="+mn-ea"/>
                        <a:cs typeface="+mn-cs"/>
                      </a:endParaRPr>
                    </a:p>
                  </a:txBody>
                  <a:tcPr anchor="ctr">
                    <a:solidFill>
                      <a:schemeClr val="bg1">
                        <a:lumMod val="85000"/>
                      </a:schemeClr>
                    </a:solidFill>
                  </a:tcPr>
                </a:tc>
                <a:tc vMerge="1">
                  <a:txBody>
                    <a:bodyPr/>
                    <a:lstStyle/>
                    <a:p>
                      <a:endParaRPr lang="zh-CN"/>
                    </a:p>
                  </a:txBody>
                  <a:tcPr/>
                </a:tc>
                <a:tc vMerge="1">
                  <a:txBody>
                    <a:bodyPr/>
                    <a:lstStyle/>
                    <a:p>
                      <a:endParaRPr lang="zh-CN"/>
                    </a:p>
                  </a:txBody>
                  <a:tcPr/>
                </a:tc>
                <a:tc vMerge="1">
                  <a:txBody>
                    <a:bodyPr/>
                    <a:lstStyle/>
                    <a:p>
                      <a:endParaRPr lang="zh-CN"/>
                    </a:p>
                  </a:txBody>
                  <a:tcPr/>
                </a:tc>
                <a:tc vMerge="1">
                  <a:txBody>
                    <a:bodyPr/>
                    <a:lstStyle/>
                    <a:p>
                      <a:endParaRPr lang="zh-CN"/>
                    </a:p>
                  </a:txBody>
                  <a:tcPr/>
                </a:tc>
              </a:tr>
              <a:tr h="366320">
                <a:tc rowSpan="2">
                  <a:txBody>
                    <a:bodyPr/>
                    <a:lstStyle/>
                    <a:p>
                      <a:pPr marL="0" algn="ctr" defTabSz="914400" rtl="0" eaLnBrk="1" latinLnBrk="0" hangingPunct="1"/>
                      <a:r>
                        <a:rPr lang="en-US" altLang="zh-CN" sz="2000" kern="1200" dirty="0" smtClean="0">
                          <a:solidFill>
                            <a:schemeClr val="tx2">
                              <a:lumMod val="75000"/>
                            </a:schemeClr>
                          </a:solidFill>
                          <a:latin typeface="+mn-lt"/>
                          <a:ea typeface="+mn-ea"/>
                          <a:cs typeface="+mn-cs"/>
                        </a:rPr>
                        <a:t>VR2</a:t>
                      </a:r>
                      <a:endParaRPr lang="zh-CN" altLang="en-US" sz="2000" kern="1200" dirty="0">
                        <a:solidFill>
                          <a:schemeClr val="tx2">
                            <a:lumMod val="75000"/>
                          </a:schemeClr>
                        </a:solidFill>
                        <a:latin typeface="+mn-lt"/>
                        <a:ea typeface="+mn-ea"/>
                        <a:cs typeface="+mn-cs"/>
                      </a:endParaRPr>
                    </a:p>
                  </a:txBody>
                  <a:tcPr anchor="ctr">
                    <a:solidFill>
                      <a:schemeClr val="bg1">
                        <a:lumMod val="85000"/>
                      </a:schemeClr>
                    </a:solidFill>
                  </a:tcPr>
                </a:tc>
                <a:tc>
                  <a:txBody>
                    <a:bodyPr/>
                    <a:lstStyle/>
                    <a:p>
                      <a:pPr marL="0" algn="ctr" defTabSz="914400" rtl="0" eaLnBrk="1" latinLnBrk="0" hangingPunct="1"/>
                      <a:r>
                        <a:rPr lang="en-US" altLang="zh-CN" sz="2000" kern="1200" dirty="0" smtClean="0">
                          <a:solidFill>
                            <a:schemeClr val="tx2">
                              <a:lumMod val="75000"/>
                            </a:schemeClr>
                          </a:solidFill>
                          <a:latin typeface="+mn-lt"/>
                          <a:ea typeface="+mn-ea"/>
                          <a:cs typeface="+mn-cs"/>
                        </a:rPr>
                        <a:t>CG</a:t>
                      </a:r>
                      <a:endParaRPr lang="zh-CN" altLang="en-US" sz="2000" kern="1200" dirty="0">
                        <a:solidFill>
                          <a:schemeClr val="tx2">
                            <a:lumMod val="75000"/>
                          </a:schemeClr>
                        </a:solidFill>
                        <a:latin typeface="+mn-lt"/>
                        <a:ea typeface="+mn-ea"/>
                        <a:cs typeface="+mn-cs"/>
                      </a:endParaRPr>
                    </a:p>
                  </a:txBody>
                  <a:tcPr anchor="ctr">
                    <a:solidFill>
                      <a:schemeClr val="bg1">
                        <a:lumMod val="85000"/>
                      </a:schemeClr>
                    </a:solidFill>
                  </a:tcPr>
                </a:tc>
                <a:tc>
                  <a:txBody>
                    <a:bodyPr/>
                    <a:lstStyle/>
                    <a:p>
                      <a:pPr marL="0" algn="ctr" defTabSz="914400" rtl="0" eaLnBrk="1" latinLnBrk="0" hangingPunct="1"/>
                      <a:r>
                        <a:rPr lang="en-US" altLang="zh-CN" sz="2000" kern="1200" dirty="0" smtClean="0">
                          <a:solidFill>
                            <a:schemeClr val="tx2">
                              <a:lumMod val="75000"/>
                            </a:schemeClr>
                          </a:solidFill>
                          <a:latin typeface="+mn-lt"/>
                          <a:ea typeface="+mn-ea"/>
                          <a:cs typeface="+mn-cs"/>
                        </a:rPr>
                        <a:t>62±7.3</a:t>
                      </a:r>
                      <a:endParaRPr lang="zh-CN" altLang="en-US" sz="2000" kern="1200" dirty="0">
                        <a:solidFill>
                          <a:schemeClr val="tx2">
                            <a:lumMod val="75000"/>
                          </a:schemeClr>
                        </a:solidFill>
                        <a:latin typeface="+mn-lt"/>
                        <a:ea typeface="+mn-ea"/>
                        <a:cs typeface="+mn-cs"/>
                      </a:endParaRPr>
                    </a:p>
                  </a:txBody>
                  <a:tcPr anchor="ctr">
                    <a:solidFill>
                      <a:schemeClr val="bg1">
                        <a:lumMod val="85000"/>
                      </a:schemeClr>
                    </a:solidFill>
                  </a:tcPr>
                </a:tc>
                <a:tc rowSpan="2">
                  <a:txBody>
                    <a:bodyPr/>
                    <a:lstStyle/>
                    <a:p>
                      <a:pPr marL="0" algn="ctr" defTabSz="914400" rtl="0" eaLnBrk="1" latinLnBrk="0" hangingPunct="1"/>
                      <a:r>
                        <a:rPr lang="en-US" altLang="zh-CN" sz="2000" kern="1200" dirty="0" smtClean="0">
                          <a:solidFill>
                            <a:schemeClr val="tx2">
                              <a:lumMod val="75000"/>
                            </a:schemeClr>
                          </a:solidFill>
                          <a:latin typeface="+mn-lt"/>
                          <a:ea typeface="+mn-ea"/>
                          <a:cs typeface="+mn-cs"/>
                        </a:rPr>
                        <a:t>70%</a:t>
                      </a:r>
                      <a:endParaRPr lang="zh-CN" altLang="en-US" sz="2000" kern="1200" dirty="0">
                        <a:solidFill>
                          <a:schemeClr val="tx2">
                            <a:lumMod val="75000"/>
                          </a:schemeClr>
                        </a:solidFill>
                        <a:latin typeface="+mn-lt"/>
                        <a:ea typeface="+mn-ea"/>
                        <a:cs typeface="+mn-cs"/>
                      </a:endParaRPr>
                    </a:p>
                  </a:txBody>
                  <a:tcPr anchor="ctr">
                    <a:solidFill>
                      <a:schemeClr val="bg1">
                        <a:lumMod val="85000"/>
                      </a:schemeClr>
                    </a:solidFill>
                  </a:tcPr>
                </a:tc>
                <a:tc rowSpan="2">
                  <a:txBody>
                    <a:bodyPr/>
                    <a:lstStyle/>
                    <a:p>
                      <a:pPr marL="0" algn="ctr" defTabSz="914400" rtl="0" eaLnBrk="1" latinLnBrk="0" hangingPunct="1"/>
                      <a:r>
                        <a:rPr lang="en-US" altLang="zh-CN" sz="2000" kern="1200" dirty="0" smtClean="0">
                          <a:solidFill>
                            <a:schemeClr val="tx2">
                              <a:lumMod val="75000"/>
                            </a:schemeClr>
                          </a:solidFill>
                          <a:latin typeface="+mn-lt"/>
                          <a:ea typeface="+mn-ea"/>
                          <a:cs typeface="+mn-cs"/>
                        </a:rPr>
                        <a:t>&lt;0.0001</a:t>
                      </a:r>
                      <a:endParaRPr lang="zh-CN" altLang="en-US" sz="2000" kern="1200" dirty="0">
                        <a:solidFill>
                          <a:schemeClr val="tx2">
                            <a:lumMod val="75000"/>
                          </a:schemeClr>
                        </a:solidFill>
                        <a:latin typeface="+mn-lt"/>
                        <a:ea typeface="+mn-ea"/>
                        <a:cs typeface="+mn-cs"/>
                      </a:endParaRPr>
                    </a:p>
                  </a:txBody>
                  <a:tcPr anchor="ctr">
                    <a:solidFill>
                      <a:schemeClr val="bg1">
                        <a:lumMod val="85000"/>
                      </a:schemeClr>
                    </a:solidFill>
                  </a:tcPr>
                </a:tc>
                <a:tc rowSpan="2">
                  <a:txBody>
                    <a:bodyPr/>
                    <a:lstStyle/>
                    <a:p>
                      <a:pPr marL="0" algn="ctr" defTabSz="914400" rtl="0" eaLnBrk="1" latinLnBrk="0" hangingPunct="1"/>
                      <a:r>
                        <a:rPr lang="en-US" altLang="zh-CN" sz="2000" kern="1200" dirty="0" smtClean="0">
                          <a:solidFill>
                            <a:schemeClr val="tx2">
                              <a:lumMod val="75000"/>
                            </a:schemeClr>
                          </a:solidFill>
                          <a:latin typeface="+mn-lt"/>
                          <a:ea typeface="+mn-ea"/>
                          <a:cs typeface="+mn-cs"/>
                        </a:rPr>
                        <a:t>5.4</a:t>
                      </a:r>
                      <a:endParaRPr lang="zh-CN" altLang="en-US" sz="2000" kern="1200" dirty="0">
                        <a:solidFill>
                          <a:schemeClr val="tx2">
                            <a:lumMod val="75000"/>
                          </a:schemeClr>
                        </a:solidFill>
                        <a:latin typeface="+mn-lt"/>
                        <a:ea typeface="+mn-ea"/>
                        <a:cs typeface="+mn-cs"/>
                      </a:endParaRPr>
                    </a:p>
                  </a:txBody>
                  <a:tcPr anchor="ctr">
                    <a:solidFill>
                      <a:schemeClr val="bg1">
                        <a:lumMod val="85000"/>
                      </a:schemeClr>
                    </a:solidFill>
                  </a:tcPr>
                </a:tc>
                <a:tc rowSpan="2">
                  <a:txBody>
                    <a:bodyPr/>
                    <a:lstStyle/>
                    <a:p>
                      <a:pPr marL="0" algn="ctr" defTabSz="914400" rtl="0" eaLnBrk="1" latinLnBrk="0" hangingPunct="1"/>
                      <a:r>
                        <a:rPr lang="en-US" altLang="zh-CN" sz="2000" kern="1200" dirty="0" smtClean="0">
                          <a:solidFill>
                            <a:schemeClr val="tx2">
                              <a:lumMod val="75000"/>
                            </a:schemeClr>
                          </a:solidFill>
                          <a:latin typeface="+mn-lt"/>
                          <a:ea typeface="+mn-ea"/>
                          <a:cs typeface="+mn-cs"/>
                        </a:rPr>
                        <a:t>Huge</a:t>
                      </a:r>
                      <a:endParaRPr lang="zh-CN" altLang="en-US" sz="2000" kern="1200" dirty="0">
                        <a:solidFill>
                          <a:schemeClr val="tx2">
                            <a:lumMod val="75000"/>
                          </a:schemeClr>
                        </a:solidFill>
                        <a:latin typeface="+mn-lt"/>
                        <a:ea typeface="+mn-ea"/>
                        <a:cs typeface="+mn-cs"/>
                      </a:endParaRPr>
                    </a:p>
                  </a:txBody>
                  <a:tcPr anchor="ctr">
                    <a:solidFill>
                      <a:schemeClr val="bg1">
                        <a:lumMod val="85000"/>
                      </a:schemeClr>
                    </a:solidFill>
                  </a:tcPr>
                </a:tc>
              </a:tr>
              <a:tr h="366320">
                <a:tc vMerge="1">
                  <a:txBody>
                    <a:bodyPr/>
                    <a:lstStyle/>
                    <a:p>
                      <a:endParaRPr lang="zh-CN"/>
                    </a:p>
                  </a:txBody>
                  <a:tcPr/>
                </a:tc>
                <a:tc>
                  <a:txBody>
                    <a:bodyPr/>
                    <a:lstStyle/>
                    <a:p>
                      <a:pPr marL="0" algn="ctr" defTabSz="914400" rtl="0" eaLnBrk="1" latinLnBrk="0" hangingPunct="1"/>
                      <a:r>
                        <a:rPr lang="en-US" altLang="zh-CN" sz="2000" kern="1200" dirty="0" smtClean="0">
                          <a:solidFill>
                            <a:schemeClr val="tx2">
                              <a:lumMod val="75000"/>
                            </a:schemeClr>
                          </a:solidFill>
                          <a:latin typeface="+mn-lt"/>
                          <a:ea typeface="+mn-ea"/>
                          <a:cs typeface="+mn-cs"/>
                        </a:rPr>
                        <a:t>EG</a:t>
                      </a:r>
                      <a:endParaRPr lang="zh-CN" altLang="en-US" sz="2000" kern="1200" dirty="0">
                        <a:solidFill>
                          <a:schemeClr val="tx2">
                            <a:lumMod val="75000"/>
                          </a:schemeClr>
                        </a:solidFill>
                        <a:latin typeface="+mn-lt"/>
                        <a:ea typeface="+mn-ea"/>
                        <a:cs typeface="+mn-cs"/>
                      </a:endParaRPr>
                    </a:p>
                  </a:txBody>
                  <a:tcPr anchor="ctr">
                    <a:solidFill>
                      <a:schemeClr val="bg1">
                        <a:lumMod val="85000"/>
                      </a:schemeClr>
                    </a:solidFill>
                  </a:tcPr>
                </a:tc>
                <a:tc>
                  <a:txBody>
                    <a:bodyPr/>
                    <a:lstStyle/>
                    <a:p>
                      <a:pPr marL="0" algn="ctr" defTabSz="914400" rtl="0" eaLnBrk="1" latinLnBrk="0" hangingPunct="1"/>
                      <a:r>
                        <a:rPr lang="en-US" altLang="zh-CN" sz="2000" kern="1200" dirty="0" smtClean="0">
                          <a:solidFill>
                            <a:schemeClr val="tx2">
                              <a:lumMod val="75000"/>
                            </a:schemeClr>
                          </a:solidFill>
                          <a:latin typeface="+mn-lt"/>
                          <a:ea typeface="+mn-ea"/>
                          <a:cs typeface="+mn-cs"/>
                        </a:rPr>
                        <a:t>19±8.8</a:t>
                      </a:r>
                      <a:endParaRPr lang="zh-CN" altLang="en-US" sz="2000" kern="1200" dirty="0">
                        <a:solidFill>
                          <a:schemeClr val="tx2">
                            <a:lumMod val="75000"/>
                          </a:schemeClr>
                        </a:solidFill>
                        <a:latin typeface="+mn-lt"/>
                        <a:ea typeface="+mn-ea"/>
                        <a:cs typeface="+mn-cs"/>
                      </a:endParaRPr>
                    </a:p>
                  </a:txBody>
                  <a:tcPr anchor="ctr">
                    <a:solidFill>
                      <a:schemeClr val="bg1">
                        <a:lumMod val="85000"/>
                      </a:schemeClr>
                    </a:solidFill>
                  </a:tcPr>
                </a:tc>
                <a:tc vMerge="1">
                  <a:txBody>
                    <a:bodyPr/>
                    <a:lstStyle/>
                    <a:p>
                      <a:endParaRPr lang="zh-CN"/>
                    </a:p>
                  </a:txBody>
                  <a:tcPr/>
                </a:tc>
                <a:tc vMerge="1">
                  <a:txBody>
                    <a:bodyPr/>
                    <a:lstStyle/>
                    <a:p>
                      <a:endParaRPr lang="zh-CN"/>
                    </a:p>
                  </a:txBody>
                  <a:tcPr/>
                </a:tc>
                <a:tc vMerge="1">
                  <a:txBody>
                    <a:bodyPr/>
                    <a:lstStyle/>
                    <a:p>
                      <a:endParaRPr lang="zh-CN"/>
                    </a:p>
                  </a:txBody>
                  <a:tcPr/>
                </a:tc>
                <a:tc vMerge="1">
                  <a:txBody>
                    <a:bodyPr/>
                    <a:lstStyle/>
                    <a:p>
                      <a:endParaRPr lang="zh-CN"/>
                    </a:p>
                  </a:txBody>
                  <a:tcPr/>
                </a:tc>
              </a:tr>
            </a:tbl>
          </a:graphicData>
        </a:graphic>
      </p:graphicFrame>
      <p:sp>
        <p:nvSpPr>
          <p:cNvPr id="10" name="矩形 9"/>
          <p:cNvSpPr/>
          <p:nvPr/>
        </p:nvSpPr>
        <p:spPr bwMode="auto">
          <a:xfrm>
            <a:off x="5850080" y="1362346"/>
            <a:ext cx="1340427" cy="2217237"/>
          </a:xfrm>
          <a:prstGeom prst="rect">
            <a:avLst/>
          </a:prstGeom>
          <a:noFill/>
          <a:ln w="76200" cap="flat" cmpd="sng" algn="ctr">
            <a:solidFill>
              <a:srgbClr val="FF0000"/>
            </a:solidFill>
            <a:prstDash val="solid"/>
            <a:round/>
            <a:headEnd type="none" w="med" len="med"/>
            <a:tailEnd type="none" w="med" len="med"/>
          </a:ln>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p:txBody>
      </p:sp>
      <p:sp>
        <p:nvSpPr>
          <p:cNvPr id="11" name="矩形 10"/>
          <p:cNvSpPr/>
          <p:nvPr/>
        </p:nvSpPr>
        <p:spPr bwMode="auto">
          <a:xfrm>
            <a:off x="5850080" y="4050642"/>
            <a:ext cx="1340427" cy="2217237"/>
          </a:xfrm>
          <a:prstGeom prst="rect">
            <a:avLst/>
          </a:prstGeom>
          <a:noFill/>
          <a:ln w="76200" cap="flat" cmpd="sng" algn="ctr">
            <a:solidFill>
              <a:srgbClr val="FF0000"/>
            </a:solidFill>
            <a:prstDash val="solid"/>
            <a:round/>
            <a:headEnd type="none" w="med" len="med"/>
            <a:tailEnd type="none" w="med" len="med"/>
          </a:ln>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p:txBody>
      </p:sp>
      <p:sp>
        <p:nvSpPr>
          <p:cNvPr id="12" name="文本框 2"/>
          <p:cNvSpPr>
            <a:spLocks noChangeArrowheads="1"/>
          </p:cNvSpPr>
          <p:nvPr/>
        </p:nvSpPr>
        <p:spPr bwMode="auto">
          <a:xfrm>
            <a:off x="87086" y="29436"/>
            <a:ext cx="695795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en-US" altLang="zh-CN" sz="4800" b="1" dirty="0" smtClean="0">
                <a:solidFill>
                  <a:schemeClr val="bg1"/>
                </a:solidFill>
                <a:latin typeface="Calibri" panose="020F0502020204030204" pitchFamily="34" charset="0"/>
                <a:cs typeface="Calibri" panose="020F0502020204030204" pitchFamily="34" charset="0"/>
                <a:sym typeface="Calibri" panose="020F0502020204030204" pitchFamily="34" charset="0"/>
              </a:rPr>
              <a:t>Results and Discussion</a:t>
            </a:r>
            <a:endParaRPr lang="zh-CN" altLang="en-US" sz="4800" b="1" dirty="0">
              <a:solidFill>
                <a:schemeClr val="bg1"/>
              </a:solidFill>
              <a:latin typeface="Calibri" panose="020F0502020204030204" pitchFamily="34" charset="0"/>
              <a:sym typeface="宋体" panose="02010600030101010101" pitchFamily="2" charset="-122"/>
            </a:endParaRPr>
          </a:p>
        </p:txBody>
      </p:sp>
    </p:spTree>
    <p:extLst>
      <p:ext uri="{BB962C8B-B14F-4D97-AF65-F5344CB8AC3E}">
        <p14:creationId xmlns:p14="http://schemas.microsoft.com/office/powerpoint/2010/main" val="231685171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223648" y="747320"/>
            <a:ext cx="8643258" cy="646331"/>
          </a:xfrm>
          <a:prstGeom prst="rect">
            <a:avLst/>
          </a:prstGeom>
          <a:noFill/>
        </p:spPr>
        <p:txBody>
          <a:bodyPr wrap="square" rtlCol="0">
            <a:spAutoFit/>
          </a:bodyPr>
          <a:lstStyle/>
          <a:p>
            <a:pPr algn="ctr"/>
            <a:r>
              <a:rPr lang="en-US" altLang="zh-CN" sz="3600" dirty="0">
                <a:solidFill>
                  <a:schemeClr val="bg1"/>
                </a:solidFill>
              </a:rPr>
              <a:t>Tracked Boundary </a:t>
            </a:r>
            <a:r>
              <a:rPr lang="en-US" altLang="zh-CN" sz="3600" dirty="0" smtClean="0">
                <a:solidFill>
                  <a:schemeClr val="bg1"/>
                </a:solidFill>
              </a:rPr>
              <a:t>Redirections [times]</a:t>
            </a:r>
            <a:endParaRPr lang="zh-CN" altLang="en-US" sz="3600" dirty="0">
              <a:solidFill>
                <a:schemeClr val="bg1"/>
              </a:solidFill>
            </a:endParaRPr>
          </a:p>
        </p:txBody>
      </p:sp>
      <p:graphicFrame>
        <p:nvGraphicFramePr>
          <p:cNvPr id="3" name="表格 2"/>
          <p:cNvGraphicFramePr>
            <a:graphicFrameLocks noGrp="1"/>
          </p:cNvGraphicFramePr>
          <p:nvPr>
            <p:extLst>
              <p:ext uri="{D42A27DB-BD31-4B8C-83A1-F6EECF244321}">
                <p14:modId xmlns:p14="http://schemas.microsoft.com/office/powerpoint/2010/main" val="400338242"/>
              </p:ext>
            </p:extLst>
          </p:nvPr>
        </p:nvGraphicFramePr>
        <p:xfrm>
          <a:off x="301832" y="1325694"/>
          <a:ext cx="8565074" cy="2217237"/>
        </p:xfrm>
        <a:graphic>
          <a:graphicData uri="http://schemas.openxmlformats.org/drawingml/2006/table">
            <a:tbl>
              <a:tblPr firstRow="1" bandRow="1">
                <a:tableStyleId>{93296810-A885-4BE3-A3E7-6D5BEEA58F35}</a:tableStyleId>
              </a:tblPr>
              <a:tblGrid>
                <a:gridCol w="800096"/>
                <a:gridCol w="955963"/>
                <a:gridCol w="1787237"/>
                <a:gridCol w="841663"/>
                <a:gridCol w="1153395"/>
                <a:gridCol w="1392378"/>
                <a:gridCol w="1634342"/>
              </a:tblGrid>
              <a:tr h="632277">
                <a:tc>
                  <a:txBody>
                    <a:bodyPr/>
                    <a:lstStyle/>
                    <a:p>
                      <a:pPr algn="ctr"/>
                      <a:r>
                        <a:rPr lang="en-US" altLang="zh-CN" sz="2200" dirty="0" smtClean="0"/>
                        <a:t>Task</a:t>
                      </a:r>
                      <a:endParaRPr lang="zh-CN" altLang="en-US" sz="2200" dirty="0"/>
                    </a:p>
                  </a:txBody>
                  <a:tcPr anchor="ctr">
                    <a:solidFill>
                      <a:schemeClr val="bg1">
                        <a:lumMod val="65000"/>
                      </a:schemeClr>
                    </a:solidFill>
                  </a:tcPr>
                </a:tc>
                <a:tc>
                  <a:txBody>
                    <a:bodyPr/>
                    <a:lstStyle/>
                    <a:p>
                      <a:pPr algn="ctr"/>
                      <a:r>
                        <a:rPr lang="en-US" altLang="zh-CN" sz="2200" dirty="0" smtClean="0"/>
                        <a:t>Group</a:t>
                      </a:r>
                      <a:endParaRPr lang="zh-CN" altLang="en-US" sz="2200" dirty="0"/>
                    </a:p>
                  </a:txBody>
                  <a:tcPr anchor="ctr">
                    <a:solidFill>
                      <a:schemeClr val="bg1">
                        <a:lumMod val="65000"/>
                      </a:schemeClr>
                    </a:solidFill>
                  </a:tcPr>
                </a:tc>
                <a:tc>
                  <a:txBody>
                    <a:bodyPr/>
                    <a:lstStyle/>
                    <a:p>
                      <a:pPr algn="ctr"/>
                      <a:r>
                        <a:rPr lang="en-US" altLang="zh-CN" sz="2200" dirty="0" err="1" smtClean="0"/>
                        <a:t>Avg±std.dev</a:t>
                      </a:r>
                      <a:endParaRPr lang="zh-CN" altLang="en-US" sz="2200" dirty="0"/>
                    </a:p>
                  </a:txBody>
                  <a:tcPr anchor="ctr">
                    <a:solidFill>
                      <a:schemeClr val="bg1">
                        <a:lumMod val="65000"/>
                      </a:schemeClr>
                    </a:solidFill>
                  </a:tcPr>
                </a:tc>
                <a:tc>
                  <a:txBody>
                    <a:bodyPr/>
                    <a:lstStyle/>
                    <a:p>
                      <a:pPr algn="ctr"/>
                      <a:r>
                        <a:rPr lang="en-US" altLang="zh-CN" sz="2200" dirty="0" smtClean="0"/>
                        <a:t>Red.</a:t>
                      </a:r>
                      <a:endParaRPr lang="zh-CN" altLang="en-US" sz="2200" dirty="0"/>
                    </a:p>
                  </a:txBody>
                  <a:tcPr anchor="ctr">
                    <a:solidFill>
                      <a:schemeClr val="bg1">
                        <a:lumMod val="65000"/>
                      </a:schemeClr>
                    </a:solidFill>
                  </a:tcPr>
                </a:tc>
                <a:tc>
                  <a:txBody>
                    <a:bodyPr/>
                    <a:lstStyle/>
                    <a:p>
                      <a:pPr algn="ctr"/>
                      <a:r>
                        <a:rPr lang="en-US" altLang="zh-CN" sz="2200" dirty="0" smtClean="0"/>
                        <a:t>p</a:t>
                      </a:r>
                      <a:endParaRPr lang="zh-CN" altLang="en-US" sz="2200" dirty="0"/>
                    </a:p>
                  </a:txBody>
                  <a:tcPr anchor="ctr">
                    <a:solidFill>
                      <a:schemeClr val="bg1">
                        <a:lumMod val="65000"/>
                      </a:schemeClr>
                    </a:solidFill>
                  </a:tcPr>
                </a:tc>
                <a:tc>
                  <a:txBody>
                    <a:bodyPr/>
                    <a:lstStyle/>
                    <a:p>
                      <a:pPr algn="ctr"/>
                      <a:r>
                        <a:rPr lang="en-US" altLang="zh-CN" sz="2200" dirty="0" err="1" smtClean="0"/>
                        <a:t>Cohen’d</a:t>
                      </a:r>
                      <a:endParaRPr lang="zh-CN" altLang="en-US" sz="2200" dirty="0"/>
                    </a:p>
                  </a:txBody>
                  <a:tcPr anchor="ctr">
                    <a:solidFill>
                      <a:schemeClr val="bg1">
                        <a:lumMod val="65000"/>
                      </a:schemeClr>
                    </a:solidFill>
                  </a:tcPr>
                </a:tc>
                <a:tc>
                  <a:txBody>
                    <a:bodyPr/>
                    <a:lstStyle/>
                    <a:p>
                      <a:pPr algn="ctr"/>
                      <a:r>
                        <a:rPr lang="en-US" altLang="zh-CN" sz="2200" dirty="0" smtClean="0"/>
                        <a:t>Effect Size</a:t>
                      </a:r>
                      <a:endParaRPr lang="zh-CN" altLang="en-US" sz="2200" dirty="0"/>
                    </a:p>
                  </a:txBody>
                  <a:tcPr anchor="ctr">
                    <a:solidFill>
                      <a:schemeClr val="bg1">
                        <a:lumMod val="65000"/>
                      </a:schemeClr>
                    </a:solidFill>
                  </a:tcPr>
                </a:tc>
              </a:tr>
              <a:tr h="366320">
                <a:tc rowSpan="2">
                  <a:txBody>
                    <a:bodyPr/>
                    <a:lstStyle/>
                    <a:p>
                      <a:pPr algn="ctr"/>
                      <a:r>
                        <a:rPr lang="en-US" altLang="zh-CN" sz="2000" dirty="0" smtClean="0">
                          <a:solidFill>
                            <a:schemeClr val="tx2">
                              <a:lumMod val="75000"/>
                            </a:schemeClr>
                          </a:solidFill>
                        </a:rPr>
                        <a:t>VR1</a:t>
                      </a:r>
                      <a:endParaRPr lang="zh-CN" altLang="en-US" sz="2000" dirty="0">
                        <a:solidFill>
                          <a:schemeClr val="tx2">
                            <a:lumMod val="75000"/>
                          </a:schemeClr>
                        </a:solidFill>
                      </a:endParaRPr>
                    </a:p>
                  </a:txBody>
                  <a:tcPr anchor="ctr">
                    <a:solidFill>
                      <a:schemeClr val="bg1">
                        <a:lumMod val="85000"/>
                      </a:schemeClr>
                    </a:solidFill>
                  </a:tcPr>
                </a:tc>
                <a:tc>
                  <a:txBody>
                    <a:bodyPr/>
                    <a:lstStyle/>
                    <a:p>
                      <a:pPr algn="ctr"/>
                      <a:r>
                        <a:rPr lang="en-US" altLang="zh-CN" sz="2000" dirty="0" smtClean="0">
                          <a:solidFill>
                            <a:schemeClr val="tx2">
                              <a:lumMod val="75000"/>
                            </a:schemeClr>
                          </a:solidFill>
                        </a:rPr>
                        <a:t>CG</a:t>
                      </a:r>
                      <a:endParaRPr lang="zh-CN" altLang="en-US" sz="2000" dirty="0">
                        <a:solidFill>
                          <a:schemeClr val="tx2">
                            <a:lumMod val="75000"/>
                          </a:schemeClr>
                        </a:solidFill>
                      </a:endParaRPr>
                    </a:p>
                  </a:txBody>
                  <a:tcPr anchor="ctr">
                    <a:solidFill>
                      <a:schemeClr val="bg1">
                        <a:lumMod val="85000"/>
                      </a:schemeClr>
                    </a:solidFill>
                  </a:tcPr>
                </a:tc>
                <a:tc>
                  <a:txBody>
                    <a:bodyPr/>
                    <a:lstStyle/>
                    <a:p>
                      <a:pPr algn="ctr"/>
                      <a:r>
                        <a:rPr lang="en-US" altLang="zh-CN" sz="2000" dirty="0" smtClean="0">
                          <a:solidFill>
                            <a:schemeClr val="tx2">
                              <a:lumMod val="75000"/>
                            </a:schemeClr>
                          </a:solidFill>
                        </a:rPr>
                        <a:t>99±19</a:t>
                      </a:r>
                      <a:endParaRPr lang="zh-CN" altLang="en-US" sz="2000" dirty="0">
                        <a:solidFill>
                          <a:schemeClr val="tx2">
                            <a:lumMod val="75000"/>
                          </a:schemeClr>
                        </a:solidFill>
                      </a:endParaRPr>
                    </a:p>
                  </a:txBody>
                  <a:tcPr anchor="ctr">
                    <a:solidFill>
                      <a:schemeClr val="bg1">
                        <a:lumMod val="85000"/>
                      </a:schemeClr>
                    </a:solidFill>
                  </a:tcPr>
                </a:tc>
                <a:tc rowSpan="2">
                  <a:txBody>
                    <a:bodyPr/>
                    <a:lstStyle/>
                    <a:p>
                      <a:pPr algn="ctr"/>
                      <a:r>
                        <a:rPr lang="en-US" altLang="zh-CN" sz="2000" dirty="0" smtClean="0">
                          <a:solidFill>
                            <a:schemeClr val="tx2">
                              <a:lumMod val="75000"/>
                            </a:schemeClr>
                          </a:solidFill>
                        </a:rPr>
                        <a:t>44%</a:t>
                      </a:r>
                      <a:endParaRPr lang="zh-CN" altLang="en-US" sz="2000" dirty="0">
                        <a:solidFill>
                          <a:schemeClr val="tx2">
                            <a:lumMod val="75000"/>
                          </a:schemeClr>
                        </a:solidFill>
                      </a:endParaRPr>
                    </a:p>
                  </a:txBody>
                  <a:tcPr anchor="ctr">
                    <a:solidFill>
                      <a:schemeClr val="bg1">
                        <a:lumMod val="85000"/>
                      </a:schemeClr>
                    </a:solidFill>
                  </a:tcPr>
                </a:tc>
                <a:tc rowSpan="2">
                  <a:txBody>
                    <a:bodyPr/>
                    <a:lstStyle/>
                    <a:p>
                      <a:pPr algn="ctr"/>
                      <a:r>
                        <a:rPr lang="en-US" altLang="zh-CN" sz="2000" dirty="0" smtClean="0">
                          <a:solidFill>
                            <a:schemeClr val="tx2">
                              <a:lumMod val="75000"/>
                            </a:schemeClr>
                          </a:solidFill>
                        </a:rPr>
                        <a:t>0.0110</a:t>
                      </a:r>
                      <a:endParaRPr lang="zh-CN" altLang="en-US" sz="2000" dirty="0">
                        <a:solidFill>
                          <a:schemeClr val="tx2">
                            <a:lumMod val="75000"/>
                          </a:schemeClr>
                        </a:solidFill>
                      </a:endParaRPr>
                    </a:p>
                  </a:txBody>
                  <a:tcPr anchor="ctr">
                    <a:solidFill>
                      <a:schemeClr val="bg1">
                        <a:lumMod val="85000"/>
                      </a:schemeClr>
                    </a:solidFill>
                  </a:tcPr>
                </a:tc>
                <a:tc rowSpan="2">
                  <a:txBody>
                    <a:bodyPr/>
                    <a:lstStyle/>
                    <a:p>
                      <a:pPr algn="ctr"/>
                      <a:r>
                        <a:rPr lang="en-US" altLang="zh-CN" sz="2000" dirty="0" smtClean="0">
                          <a:solidFill>
                            <a:schemeClr val="tx2">
                              <a:lumMod val="75000"/>
                            </a:schemeClr>
                          </a:solidFill>
                        </a:rPr>
                        <a:t>3.0</a:t>
                      </a:r>
                      <a:endParaRPr lang="zh-CN" altLang="en-US" sz="2000" dirty="0">
                        <a:solidFill>
                          <a:schemeClr val="tx2">
                            <a:lumMod val="75000"/>
                          </a:schemeClr>
                        </a:solidFill>
                      </a:endParaRPr>
                    </a:p>
                  </a:txBody>
                  <a:tcPr anchor="ctr">
                    <a:solidFill>
                      <a:schemeClr val="bg1">
                        <a:lumMod val="85000"/>
                      </a:schemeClr>
                    </a:solidFill>
                  </a:tcPr>
                </a:tc>
                <a:tc rowSpan="2">
                  <a:txBody>
                    <a:bodyPr/>
                    <a:lstStyle/>
                    <a:p>
                      <a:pPr algn="ctr"/>
                      <a:r>
                        <a:rPr lang="en-US" altLang="zh-CN" sz="2000" dirty="0" smtClean="0">
                          <a:solidFill>
                            <a:schemeClr val="tx2">
                              <a:lumMod val="75000"/>
                            </a:schemeClr>
                          </a:solidFill>
                        </a:rPr>
                        <a:t>Huge</a:t>
                      </a:r>
                      <a:endParaRPr lang="zh-CN" altLang="en-US" sz="2000" dirty="0">
                        <a:solidFill>
                          <a:schemeClr val="tx2">
                            <a:lumMod val="75000"/>
                          </a:schemeClr>
                        </a:solidFill>
                      </a:endParaRPr>
                    </a:p>
                  </a:txBody>
                  <a:tcPr anchor="ctr">
                    <a:solidFill>
                      <a:schemeClr val="bg1">
                        <a:lumMod val="85000"/>
                      </a:schemeClr>
                    </a:solidFill>
                  </a:tcPr>
                </a:tc>
              </a:tr>
              <a:tr h="366320">
                <a:tc vMerge="1">
                  <a:txBody>
                    <a:bodyPr/>
                    <a:lstStyle/>
                    <a:p>
                      <a:endParaRPr lang="zh-CN"/>
                    </a:p>
                  </a:txBody>
                  <a:tcPr/>
                </a:tc>
                <a:tc>
                  <a:txBody>
                    <a:bodyPr/>
                    <a:lstStyle/>
                    <a:p>
                      <a:pPr algn="ctr"/>
                      <a:r>
                        <a:rPr lang="en-US" altLang="zh-CN" sz="2000" dirty="0" smtClean="0">
                          <a:solidFill>
                            <a:schemeClr val="tx2">
                              <a:lumMod val="75000"/>
                            </a:schemeClr>
                          </a:solidFill>
                        </a:rPr>
                        <a:t>EG</a:t>
                      </a:r>
                      <a:endParaRPr lang="zh-CN" altLang="en-US" sz="2000" dirty="0">
                        <a:solidFill>
                          <a:schemeClr val="tx2">
                            <a:lumMod val="75000"/>
                          </a:schemeClr>
                        </a:solidFill>
                      </a:endParaRPr>
                    </a:p>
                  </a:txBody>
                  <a:tcPr anchor="ctr">
                    <a:solidFill>
                      <a:schemeClr val="bg1">
                        <a:lumMod val="85000"/>
                      </a:schemeClr>
                    </a:solidFill>
                  </a:tcPr>
                </a:tc>
                <a:tc>
                  <a:txBody>
                    <a:bodyPr/>
                    <a:lstStyle/>
                    <a:p>
                      <a:pPr algn="ctr"/>
                      <a:r>
                        <a:rPr lang="en-US" altLang="zh-CN" sz="2000" dirty="0" smtClean="0">
                          <a:solidFill>
                            <a:schemeClr val="tx2">
                              <a:lumMod val="75000"/>
                            </a:schemeClr>
                          </a:solidFill>
                        </a:rPr>
                        <a:t>55±8</a:t>
                      </a:r>
                      <a:endParaRPr lang="zh-CN" altLang="en-US" sz="2000" dirty="0">
                        <a:solidFill>
                          <a:schemeClr val="tx2">
                            <a:lumMod val="75000"/>
                          </a:schemeClr>
                        </a:solidFill>
                      </a:endParaRPr>
                    </a:p>
                  </a:txBody>
                  <a:tcPr anchor="ctr">
                    <a:solidFill>
                      <a:schemeClr val="bg1">
                        <a:lumMod val="85000"/>
                      </a:schemeClr>
                    </a:solidFill>
                  </a:tcPr>
                </a:tc>
                <a:tc vMerge="1">
                  <a:txBody>
                    <a:bodyPr/>
                    <a:lstStyle/>
                    <a:p>
                      <a:endParaRPr lang="zh-CN"/>
                    </a:p>
                  </a:txBody>
                  <a:tcPr/>
                </a:tc>
                <a:tc vMerge="1">
                  <a:txBody>
                    <a:bodyPr/>
                    <a:lstStyle/>
                    <a:p>
                      <a:endParaRPr lang="zh-CN"/>
                    </a:p>
                  </a:txBody>
                  <a:tcPr/>
                </a:tc>
                <a:tc vMerge="1">
                  <a:txBody>
                    <a:bodyPr/>
                    <a:lstStyle/>
                    <a:p>
                      <a:endParaRPr lang="zh-CN"/>
                    </a:p>
                  </a:txBody>
                  <a:tcPr/>
                </a:tc>
                <a:tc vMerge="1">
                  <a:txBody>
                    <a:bodyPr/>
                    <a:lstStyle/>
                    <a:p>
                      <a:endParaRPr lang="zh-CN"/>
                    </a:p>
                  </a:txBody>
                  <a:tcPr/>
                </a:tc>
              </a:tr>
              <a:tr h="366320">
                <a:tc rowSpan="2">
                  <a:txBody>
                    <a:bodyPr/>
                    <a:lstStyle/>
                    <a:p>
                      <a:pPr algn="ctr"/>
                      <a:r>
                        <a:rPr lang="en-US" altLang="zh-CN" sz="2000" dirty="0" smtClean="0">
                          <a:solidFill>
                            <a:schemeClr val="tx2">
                              <a:lumMod val="75000"/>
                            </a:schemeClr>
                          </a:solidFill>
                        </a:rPr>
                        <a:t>VR2</a:t>
                      </a:r>
                      <a:endParaRPr lang="zh-CN" altLang="en-US" sz="2000" dirty="0">
                        <a:solidFill>
                          <a:schemeClr val="tx2">
                            <a:lumMod val="75000"/>
                          </a:schemeClr>
                        </a:solidFill>
                      </a:endParaRPr>
                    </a:p>
                  </a:txBody>
                  <a:tcPr anchor="ctr">
                    <a:solidFill>
                      <a:schemeClr val="bg1">
                        <a:lumMod val="85000"/>
                      </a:schemeClr>
                    </a:solidFill>
                  </a:tcPr>
                </a:tc>
                <a:tc>
                  <a:txBody>
                    <a:bodyPr/>
                    <a:lstStyle/>
                    <a:p>
                      <a:pPr algn="ctr"/>
                      <a:r>
                        <a:rPr lang="en-US" altLang="zh-CN" sz="2000" dirty="0" smtClean="0">
                          <a:solidFill>
                            <a:schemeClr val="tx2">
                              <a:lumMod val="75000"/>
                            </a:schemeClr>
                          </a:solidFill>
                        </a:rPr>
                        <a:t>CG</a:t>
                      </a:r>
                      <a:endParaRPr lang="zh-CN" altLang="en-US" sz="2000" dirty="0">
                        <a:solidFill>
                          <a:schemeClr val="tx2">
                            <a:lumMod val="75000"/>
                          </a:schemeClr>
                        </a:solidFill>
                      </a:endParaRPr>
                    </a:p>
                  </a:txBody>
                  <a:tcPr anchor="ctr">
                    <a:solidFill>
                      <a:schemeClr val="bg1">
                        <a:lumMod val="85000"/>
                      </a:schemeClr>
                    </a:solidFill>
                  </a:tcPr>
                </a:tc>
                <a:tc>
                  <a:txBody>
                    <a:bodyPr/>
                    <a:lstStyle/>
                    <a:p>
                      <a:pPr algn="ctr"/>
                      <a:r>
                        <a:rPr lang="en-US" altLang="zh-CN" sz="2000" dirty="0" smtClean="0">
                          <a:solidFill>
                            <a:schemeClr val="tx2">
                              <a:lumMod val="75000"/>
                            </a:schemeClr>
                          </a:solidFill>
                        </a:rPr>
                        <a:t>62±19</a:t>
                      </a:r>
                      <a:endParaRPr lang="zh-CN" altLang="en-US" sz="2000" dirty="0">
                        <a:solidFill>
                          <a:schemeClr val="tx2">
                            <a:lumMod val="75000"/>
                          </a:schemeClr>
                        </a:solidFill>
                      </a:endParaRPr>
                    </a:p>
                  </a:txBody>
                  <a:tcPr anchor="ctr">
                    <a:solidFill>
                      <a:schemeClr val="bg1">
                        <a:lumMod val="85000"/>
                      </a:schemeClr>
                    </a:solidFill>
                  </a:tcPr>
                </a:tc>
                <a:tc rowSpan="2">
                  <a:txBody>
                    <a:bodyPr/>
                    <a:lstStyle/>
                    <a:p>
                      <a:pPr algn="ctr"/>
                      <a:r>
                        <a:rPr lang="en-US" altLang="zh-CN" sz="2000" dirty="0" smtClean="0">
                          <a:solidFill>
                            <a:schemeClr val="tx2">
                              <a:lumMod val="75000"/>
                            </a:schemeClr>
                          </a:solidFill>
                        </a:rPr>
                        <a:t>77%</a:t>
                      </a:r>
                      <a:endParaRPr lang="zh-CN" altLang="en-US" sz="2000" dirty="0">
                        <a:solidFill>
                          <a:schemeClr val="tx2">
                            <a:lumMod val="75000"/>
                          </a:schemeClr>
                        </a:solidFill>
                      </a:endParaRPr>
                    </a:p>
                  </a:txBody>
                  <a:tcPr anchor="ctr">
                    <a:solidFill>
                      <a:schemeClr val="bg1">
                        <a:lumMod val="85000"/>
                      </a:schemeClr>
                    </a:solidFill>
                  </a:tcPr>
                </a:tc>
                <a:tc rowSpan="2">
                  <a:txBody>
                    <a:bodyPr/>
                    <a:lstStyle/>
                    <a:p>
                      <a:pPr algn="ctr"/>
                      <a:r>
                        <a:rPr lang="en-US" altLang="zh-CN" sz="2000" dirty="0" smtClean="0">
                          <a:solidFill>
                            <a:schemeClr val="tx2">
                              <a:lumMod val="75000"/>
                            </a:schemeClr>
                          </a:solidFill>
                        </a:rPr>
                        <a:t>0.0040</a:t>
                      </a:r>
                      <a:endParaRPr lang="zh-CN" altLang="en-US" sz="2000" dirty="0">
                        <a:solidFill>
                          <a:schemeClr val="tx2">
                            <a:lumMod val="75000"/>
                          </a:schemeClr>
                        </a:solidFill>
                      </a:endParaRPr>
                    </a:p>
                  </a:txBody>
                  <a:tcPr anchor="ctr">
                    <a:solidFill>
                      <a:schemeClr val="bg1">
                        <a:lumMod val="85000"/>
                      </a:schemeClr>
                    </a:solidFill>
                  </a:tcPr>
                </a:tc>
                <a:tc rowSpan="2">
                  <a:txBody>
                    <a:bodyPr/>
                    <a:lstStyle/>
                    <a:p>
                      <a:pPr algn="ctr"/>
                      <a:r>
                        <a:rPr lang="en-US" altLang="zh-CN" sz="2000" dirty="0" smtClean="0">
                          <a:solidFill>
                            <a:schemeClr val="tx2">
                              <a:lumMod val="75000"/>
                            </a:schemeClr>
                          </a:solidFill>
                        </a:rPr>
                        <a:t>3.2</a:t>
                      </a:r>
                      <a:endParaRPr lang="zh-CN" altLang="en-US" sz="2000" dirty="0">
                        <a:solidFill>
                          <a:schemeClr val="tx2">
                            <a:lumMod val="75000"/>
                          </a:schemeClr>
                        </a:solidFill>
                      </a:endParaRPr>
                    </a:p>
                  </a:txBody>
                  <a:tcPr anchor="ctr">
                    <a:solidFill>
                      <a:schemeClr val="bg1">
                        <a:lumMod val="85000"/>
                      </a:schemeClr>
                    </a:solidFill>
                  </a:tcPr>
                </a:tc>
                <a:tc rowSpan="2">
                  <a:txBody>
                    <a:bodyPr/>
                    <a:lstStyle/>
                    <a:p>
                      <a:pPr algn="ctr"/>
                      <a:r>
                        <a:rPr lang="en-US" altLang="zh-CN" sz="2000" dirty="0" smtClean="0">
                          <a:solidFill>
                            <a:schemeClr val="tx2">
                              <a:lumMod val="75000"/>
                            </a:schemeClr>
                          </a:solidFill>
                        </a:rPr>
                        <a:t>Huge</a:t>
                      </a:r>
                      <a:endParaRPr lang="zh-CN" altLang="en-US" sz="2000" dirty="0">
                        <a:solidFill>
                          <a:schemeClr val="tx2">
                            <a:lumMod val="75000"/>
                          </a:schemeClr>
                        </a:solidFill>
                      </a:endParaRPr>
                    </a:p>
                  </a:txBody>
                  <a:tcPr anchor="ctr">
                    <a:solidFill>
                      <a:schemeClr val="bg1">
                        <a:lumMod val="85000"/>
                      </a:schemeClr>
                    </a:solidFill>
                  </a:tcPr>
                </a:tc>
              </a:tr>
              <a:tr h="366320">
                <a:tc vMerge="1">
                  <a:txBody>
                    <a:bodyPr/>
                    <a:lstStyle/>
                    <a:p>
                      <a:endParaRPr lang="zh-CN"/>
                    </a:p>
                  </a:txBody>
                  <a:tcPr/>
                </a:tc>
                <a:tc>
                  <a:txBody>
                    <a:bodyPr/>
                    <a:lstStyle/>
                    <a:p>
                      <a:pPr algn="ctr"/>
                      <a:r>
                        <a:rPr lang="en-US" altLang="zh-CN" sz="2000" dirty="0" smtClean="0">
                          <a:solidFill>
                            <a:schemeClr val="tx2">
                              <a:lumMod val="75000"/>
                            </a:schemeClr>
                          </a:solidFill>
                        </a:rPr>
                        <a:t>EG</a:t>
                      </a:r>
                      <a:endParaRPr lang="zh-CN" altLang="en-US" sz="2000" dirty="0">
                        <a:solidFill>
                          <a:schemeClr val="tx2">
                            <a:lumMod val="75000"/>
                          </a:schemeClr>
                        </a:solidFill>
                      </a:endParaRPr>
                    </a:p>
                  </a:txBody>
                  <a:tcPr anchor="ctr">
                    <a:solidFill>
                      <a:schemeClr val="bg1">
                        <a:lumMod val="85000"/>
                      </a:schemeClr>
                    </a:solidFill>
                  </a:tcPr>
                </a:tc>
                <a:tc>
                  <a:txBody>
                    <a:bodyPr/>
                    <a:lstStyle/>
                    <a:p>
                      <a:pPr algn="ctr"/>
                      <a:r>
                        <a:rPr lang="en-US" altLang="zh-CN" sz="2000" dirty="0" smtClean="0">
                          <a:solidFill>
                            <a:schemeClr val="tx2">
                              <a:lumMod val="75000"/>
                            </a:schemeClr>
                          </a:solidFill>
                        </a:rPr>
                        <a:t>14±9</a:t>
                      </a:r>
                      <a:endParaRPr lang="zh-CN" altLang="en-US" sz="2000" dirty="0">
                        <a:solidFill>
                          <a:schemeClr val="tx2">
                            <a:lumMod val="75000"/>
                          </a:schemeClr>
                        </a:solidFill>
                      </a:endParaRPr>
                    </a:p>
                  </a:txBody>
                  <a:tcPr anchor="ctr">
                    <a:solidFill>
                      <a:schemeClr val="bg1">
                        <a:lumMod val="85000"/>
                      </a:schemeClr>
                    </a:solidFill>
                  </a:tcPr>
                </a:tc>
                <a:tc vMerge="1">
                  <a:txBody>
                    <a:bodyPr/>
                    <a:lstStyle/>
                    <a:p>
                      <a:endParaRPr lang="zh-CN"/>
                    </a:p>
                  </a:txBody>
                  <a:tcPr/>
                </a:tc>
                <a:tc vMerge="1">
                  <a:txBody>
                    <a:bodyPr/>
                    <a:lstStyle/>
                    <a:p>
                      <a:endParaRPr lang="zh-CN"/>
                    </a:p>
                  </a:txBody>
                  <a:tcPr/>
                </a:tc>
                <a:tc vMerge="1">
                  <a:txBody>
                    <a:bodyPr/>
                    <a:lstStyle/>
                    <a:p>
                      <a:endParaRPr lang="zh-CN"/>
                    </a:p>
                  </a:txBody>
                  <a:tcPr/>
                </a:tc>
                <a:tc vMerge="1">
                  <a:txBody>
                    <a:bodyPr/>
                    <a:lstStyle/>
                    <a:p>
                      <a:endParaRPr lang="zh-CN"/>
                    </a:p>
                  </a:txBody>
                  <a:tcPr/>
                </a:tc>
              </a:tr>
            </a:tbl>
          </a:graphicData>
        </a:graphic>
      </p:graphicFrame>
      <p:sp>
        <p:nvSpPr>
          <p:cNvPr id="8" name="文本框 7"/>
          <p:cNvSpPr txBox="1"/>
          <p:nvPr/>
        </p:nvSpPr>
        <p:spPr>
          <a:xfrm>
            <a:off x="-39588" y="3473086"/>
            <a:ext cx="9162800" cy="646331"/>
          </a:xfrm>
          <a:prstGeom prst="rect">
            <a:avLst/>
          </a:prstGeom>
          <a:noFill/>
        </p:spPr>
        <p:txBody>
          <a:bodyPr wrap="square" rtlCol="0">
            <a:spAutoFit/>
          </a:bodyPr>
          <a:lstStyle/>
          <a:p>
            <a:pPr algn="ctr"/>
            <a:r>
              <a:rPr lang="en-US" altLang="zh-CN" sz="3600" dirty="0">
                <a:solidFill>
                  <a:schemeClr val="bg1"/>
                </a:solidFill>
              </a:rPr>
              <a:t>Task Completion </a:t>
            </a:r>
            <a:r>
              <a:rPr lang="en-US" altLang="zh-CN" sz="3600" dirty="0" smtClean="0">
                <a:solidFill>
                  <a:schemeClr val="bg1"/>
                </a:solidFill>
              </a:rPr>
              <a:t>Time [s]</a:t>
            </a:r>
            <a:endParaRPr lang="zh-CN" altLang="en-US" sz="3600" dirty="0">
              <a:solidFill>
                <a:schemeClr val="bg1"/>
              </a:solidFill>
            </a:endParaRPr>
          </a:p>
        </p:txBody>
      </p:sp>
      <p:graphicFrame>
        <p:nvGraphicFramePr>
          <p:cNvPr id="9" name="表格 8"/>
          <p:cNvGraphicFramePr>
            <a:graphicFrameLocks noGrp="1"/>
          </p:cNvGraphicFramePr>
          <p:nvPr>
            <p:extLst>
              <p:ext uri="{D42A27DB-BD31-4B8C-83A1-F6EECF244321}">
                <p14:modId xmlns:p14="http://schemas.microsoft.com/office/powerpoint/2010/main" val="74394865"/>
              </p:ext>
            </p:extLst>
          </p:nvPr>
        </p:nvGraphicFramePr>
        <p:xfrm>
          <a:off x="301832" y="4031557"/>
          <a:ext cx="8565074" cy="2217237"/>
        </p:xfrm>
        <a:graphic>
          <a:graphicData uri="http://schemas.openxmlformats.org/drawingml/2006/table">
            <a:tbl>
              <a:tblPr firstRow="1" bandRow="1">
                <a:tableStyleId>{93296810-A885-4BE3-A3E7-6D5BEEA58F35}</a:tableStyleId>
              </a:tblPr>
              <a:tblGrid>
                <a:gridCol w="800096"/>
                <a:gridCol w="955963"/>
                <a:gridCol w="1787237"/>
                <a:gridCol w="841663"/>
                <a:gridCol w="1153395"/>
                <a:gridCol w="1392378"/>
                <a:gridCol w="1634342"/>
              </a:tblGrid>
              <a:tr h="632277">
                <a:tc>
                  <a:txBody>
                    <a:bodyPr/>
                    <a:lstStyle/>
                    <a:p>
                      <a:pPr algn="ctr"/>
                      <a:r>
                        <a:rPr lang="en-US" altLang="zh-CN" sz="2200" dirty="0" smtClean="0"/>
                        <a:t>Task</a:t>
                      </a:r>
                      <a:endParaRPr lang="zh-CN" altLang="en-US" sz="2200" dirty="0"/>
                    </a:p>
                  </a:txBody>
                  <a:tcPr anchor="ctr">
                    <a:solidFill>
                      <a:schemeClr val="bg1">
                        <a:lumMod val="65000"/>
                      </a:schemeClr>
                    </a:solidFill>
                  </a:tcPr>
                </a:tc>
                <a:tc>
                  <a:txBody>
                    <a:bodyPr/>
                    <a:lstStyle/>
                    <a:p>
                      <a:pPr algn="ctr"/>
                      <a:r>
                        <a:rPr lang="en-US" altLang="zh-CN" sz="2200" dirty="0" smtClean="0"/>
                        <a:t>Group</a:t>
                      </a:r>
                      <a:endParaRPr lang="zh-CN" altLang="en-US" sz="2200" dirty="0"/>
                    </a:p>
                  </a:txBody>
                  <a:tcPr anchor="ctr">
                    <a:solidFill>
                      <a:schemeClr val="bg1">
                        <a:lumMod val="65000"/>
                      </a:schemeClr>
                    </a:solidFill>
                  </a:tcPr>
                </a:tc>
                <a:tc>
                  <a:txBody>
                    <a:bodyPr/>
                    <a:lstStyle/>
                    <a:p>
                      <a:pPr algn="ctr"/>
                      <a:r>
                        <a:rPr lang="en-US" altLang="zh-CN" sz="2200" dirty="0" err="1" smtClean="0"/>
                        <a:t>Avg±std.dev</a:t>
                      </a:r>
                      <a:endParaRPr lang="zh-CN" altLang="en-US" sz="2200" dirty="0"/>
                    </a:p>
                  </a:txBody>
                  <a:tcPr anchor="ctr">
                    <a:solidFill>
                      <a:schemeClr val="bg1">
                        <a:lumMod val="65000"/>
                      </a:schemeClr>
                    </a:solidFill>
                  </a:tcPr>
                </a:tc>
                <a:tc>
                  <a:txBody>
                    <a:bodyPr/>
                    <a:lstStyle/>
                    <a:p>
                      <a:pPr algn="ctr"/>
                      <a:r>
                        <a:rPr lang="en-US" altLang="zh-CN" sz="2200" dirty="0" smtClean="0"/>
                        <a:t>Red.</a:t>
                      </a:r>
                      <a:endParaRPr lang="zh-CN" altLang="en-US" sz="2200" dirty="0"/>
                    </a:p>
                  </a:txBody>
                  <a:tcPr anchor="ctr">
                    <a:solidFill>
                      <a:schemeClr val="bg1">
                        <a:lumMod val="65000"/>
                      </a:schemeClr>
                    </a:solidFill>
                  </a:tcPr>
                </a:tc>
                <a:tc>
                  <a:txBody>
                    <a:bodyPr/>
                    <a:lstStyle/>
                    <a:p>
                      <a:pPr algn="ctr"/>
                      <a:r>
                        <a:rPr lang="en-US" altLang="zh-CN" sz="2200" dirty="0" smtClean="0"/>
                        <a:t>p</a:t>
                      </a:r>
                      <a:endParaRPr lang="zh-CN" altLang="en-US" sz="2200" dirty="0"/>
                    </a:p>
                  </a:txBody>
                  <a:tcPr anchor="ctr">
                    <a:solidFill>
                      <a:schemeClr val="bg1">
                        <a:lumMod val="65000"/>
                      </a:schemeClr>
                    </a:solidFill>
                  </a:tcPr>
                </a:tc>
                <a:tc>
                  <a:txBody>
                    <a:bodyPr/>
                    <a:lstStyle/>
                    <a:p>
                      <a:pPr algn="ctr"/>
                      <a:r>
                        <a:rPr lang="en-US" altLang="zh-CN" sz="2200" dirty="0" err="1" smtClean="0"/>
                        <a:t>Cohen’d</a:t>
                      </a:r>
                      <a:endParaRPr lang="zh-CN" altLang="en-US" sz="2200" dirty="0"/>
                    </a:p>
                  </a:txBody>
                  <a:tcPr anchor="ctr">
                    <a:solidFill>
                      <a:schemeClr val="bg1">
                        <a:lumMod val="65000"/>
                      </a:schemeClr>
                    </a:solidFill>
                  </a:tcPr>
                </a:tc>
                <a:tc>
                  <a:txBody>
                    <a:bodyPr/>
                    <a:lstStyle/>
                    <a:p>
                      <a:pPr algn="ctr"/>
                      <a:r>
                        <a:rPr lang="en-US" altLang="zh-CN" sz="2200" dirty="0" smtClean="0"/>
                        <a:t>Effect Size</a:t>
                      </a:r>
                      <a:endParaRPr lang="zh-CN" altLang="en-US" sz="2200" dirty="0"/>
                    </a:p>
                  </a:txBody>
                  <a:tcPr anchor="ctr">
                    <a:solidFill>
                      <a:schemeClr val="bg1">
                        <a:lumMod val="65000"/>
                      </a:schemeClr>
                    </a:solidFill>
                  </a:tcPr>
                </a:tc>
              </a:tr>
              <a:tr h="366320">
                <a:tc rowSpan="2">
                  <a:txBody>
                    <a:bodyPr/>
                    <a:lstStyle/>
                    <a:p>
                      <a:pPr algn="ctr"/>
                      <a:r>
                        <a:rPr lang="en-US" altLang="zh-CN" sz="2000" dirty="0" smtClean="0">
                          <a:solidFill>
                            <a:schemeClr val="tx2">
                              <a:lumMod val="75000"/>
                            </a:schemeClr>
                          </a:solidFill>
                        </a:rPr>
                        <a:t>VR1</a:t>
                      </a:r>
                      <a:endParaRPr lang="zh-CN" altLang="en-US" sz="2000" dirty="0">
                        <a:solidFill>
                          <a:schemeClr val="tx2">
                            <a:lumMod val="75000"/>
                          </a:schemeClr>
                        </a:solidFill>
                      </a:endParaRPr>
                    </a:p>
                  </a:txBody>
                  <a:tcPr anchor="ctr">
                    <a:solidFill>
                      <a:schemeClr val="bg1">
                        <a:lumMod val="85000"/>
                      </a:schemeClr>
                    </a:solidFill>
                  </a:tcPr>
                </a:tc>
                <a:tc>
                  <a:txBody>
                    <a:bodyPr/>
                    <a:lstStyle/>
                    <a:p>
                      <a:pPr algn="ctr"/>
                      <a:r>
                        <a:rPr lang="en-US" altLang="zh-CN" sz="2000" dirty="0" smtClean="0">
                          <a:solidFill>
                            <a:schemeClr val="tx2">
                              <a:lumMod val="75000"/>
                            </a:schemeClr>
                          </a:solidFill>
                        </a:rPr>
                        <a:t>CG</a:t>
                      </a:r>
                      <a:endParaRPr lang="zh-CN" altLang="en-US" sz="2000" dirty="0">
                        <a:solidFill>
                          <a:schemeClr val="tx2">
                            <a:lumMod val="75000"/>
                          </a:schemeClr>
                        </a:solidFill>
                      </a:endParaRPr>
                    </a:p>
                  </a:txBody>
                  <a:tcPr anchor="ctr">
                    <a:solidFill>
                      <a:schemeClr val="bg1">
                        <a:lumMod val="85000"/>
                      </a:schemeClr>
                    </a:solidFill>
                  </a:tcPr>
                </a:tc>
                <a:tc>
                  <a:txBody>
                    <a:bodyPr/>
                    <a:lstStyle/>
                    <a:p>
                      <a:pPr algn="ctr"/>
                      <a:r>
                        <a:rPr lang="en-US" altLang="zh-CN" sz="2000" dirty="0" smtClean="0">
                          <a:solidFill>
                            <a:schemeClr val="tx2">
                              <a:lumMod val="75000"/>
                            </a:schemeClr>
                          </a:solidFill>
                        </a:rPr>
                        <a:t>824±81</a:t>
                      </a:r>
                      <a:endParaRPr lang="zh-CN" altLang="en-US" sz="2000" dirty="0">
                        <a:solidFill>
                          <a:schemeClr val="tx2">
                            <a:lumMod val="75000"/>
                          </a:schemeClr>
                        </a:solidFill>
                      </a:endParaRPr>
                    </a:p>
                  </a:txBody>
                  <a:tcPr anchor="ctr">
                    <a:solidFill>
                      <a:schemeClr val="bg1">
                        <a:lumMod val="85000"/>
                      </a:schemeClr>
                    </a:solidFill>
                  </a:tcPr>
                </a:tc>
                <a:tc rowSpan="2">
                  <a:txBody>
                    <a:bodyPr/>
                    <a:lstStyle/>
                    <a:p>
                      <a:pPr algn="ctr"/>
                      <a:r>
                        <a:rPr lang="en-US" altLang="zh-CN" sz="2000" dirty="0" smtClean="0">
                          <a:solidFill>
                            <a:schemeClr val="tx2">
                              <a:lumMod val="75000"/>
                            </a:schemeClr>
                          </a:solidFill>
                        </a:rPr>
                        <a:t>45%</a:t>
                      </a:r>
                      <a:endParaRPr lang="zh-CN" altLang="en-US" sz="2000" dirty="0">
                        <a:solidFill>
                          <a:schemeClr val="tx2">
                            <a:lumMod val="75000"/>
                          </a:schemeClr>
                        </a:solidFill>
                      </a:endParaRPr>
                    </a:p>
                  </a:txBody>
                  <a:tcPr anchor="ctr">
                    <a:solidFill>
                      <a:schemeClr val="bg1">
                        <a:lumMod val="85000"/>
                      </a:schemeClr>
                    </a:solidFill>
                  </a:tcPr>
                </a:tc>
                <a:tc rowSpan="2">
                  <a:txBody>
                    <a:bodyPr/>
                    <a:lstStyle/>
                    <a:p>
                      <a:pPr algn="ctr"/>
                      <a:r>
                        <a:rPr lang="en-US" altLang="zh-CN" sz="2000" dirty="0" smtClean="0">
                          <a:solidFill>
                            <a:schemeClr val="tx2">
                              <a:lumMod val="75000"/>
                            </a:schemeClr>
                          </a:solidFill>
                        </a:rPr>
                        <a:t>0.0007</a:t>
                      </a:r>
                      <a:endParaRPr lang="zh-CN" altLang="en-US" sz="2000" dirty="0">
                        <a:solidFill>
                          <a:schemeClr val="tx2">
                            <a:lumMod val="75000"/>
                          </a:schemeClr>
                        </a:solidFill>
                      </a:endParaRPr>
                    </a:p>
                  </a:txBody>
                  <a:tcPr anchor="ctr">
                    <a:solidFill>
                      <a:schemeClr val="bg1">
                        <a:lumMod val="85000"/>
                      </a:schemeClr>
                    </a:solidFill>
                  </a:tcPr>
                </a:tc>
                <a:tc rowSpan="2">
                  <a:txBody>
                    <a:bodyPr/>
                    <a:lstStyle/>
                    <a:p>
                      <a:pPr algn="ctr"/>
                      <a:r>
                        <a:rPr lang="en-US" altLang="zh-CN" sz="2000" dirty="0" smtClean="0">
                          <a:solidFill>
                            <a:schemeClr val="tx2">
                              <a:lumMod val="75000"/>
                            </a:schemeClr>
                          </a:solidFill>
                        </a:rPr>
                        <a:t>4.5</a:t>
                      </a:r>
                      <a:endParaRPr lang="zh-CN" altLang="en-US" sz="2000" dirty="0">
                        <a:solidFill>
                          <a:schemeClr val="tx2">
                            <a:lumMod val="75000"/>
                          </a:schemeClr>
                        </a:solidFill>
                      </a:endParaRPr>
                    </a:p>
                  </a:txBody>
                  <a:tcPr anchor="ctr">
                    <a:solidFill>
                      <a:schemeClr val="bg1">
                        <a:lumMod val="85000"/>
                      </a:schemeClr>
                    </a:solidFill>
                  </a:tcPr>
                </a:tc>
                <a:tc rowSpan="2">
                  <a:txBody>
                    <a:bodyPr/>
                    <a:lstStyle/>
                    <a:p>
                      <a:pPr algn="ctr"/>
                      <a:r>
                        <a:rPr lang="en-US" altLang="zh-CN" sz="2000" dirty="0" smtClean="0">
                          <a:solidFill>
                            <a:schemeClr val="tx2">
                              <a:lumMod val="75000"/>
                            </a:schemeClr>
                          </a:solidFill>
                        </a:rPr>
                        <a:t>Huge</a:t>
                      </a:r>
                      <a:endParaRPr lang="zh-CN" altLang="en-US" sz="2000" dirty="0">
                        <a:solidFill>
                          <a:schemeClr val="tx2">
                            <a:lumMod val="75000"/>
                          </a:schemeClr>
                        </a:solidFill>
                      </a:endParaRPr>
                    </a:p>
                  </a:txBody>
                  <a:tcPr anchor="ctr">
                    <a:solidFill>
                      <a:schemeClr val="bg1">
                        <a:lumMod val="85000"/>
                      </a:schemeClr>
                    </a:solidFill>
                  </a:tcPr>
                </a:tc>
              </a:tr>
              <a:tr h="366320">
                <a:tc vMerge="1">
                  <a:txBody>
                    <a:bodyPr/>
                    <a:lstStyle/>
                    <a:p>
                      <a:endParaRPr lang="zh-CN"/>
                    </a:p>
                  </a:txBody>
                  <a:tcPr/>
                </a:tc>
                <a:tc>
                  <a:txBody>
                    <a:bodyPr/>
                    <a:lstStyle/>
                    <a:p>
                      <a:pPr algn="ctr"/>
                      <a:r>
                        <a:rPr lang="en-US" altLang="zh-CN" sz="2000" dirty="0" smtClean="0">
                          <a:solidFill>
                            <a:schemeClr val="tx2">
                              <a:lumMod val="75000"/>
                            </a:schemeClr>
                          </a:solidFill>
                        </a:rPr>
                        <a:t>EG</a:t>
                      </a:r>
                      <a:endParaRPr lang="zh-CN" altLang="en-US" sz="2000" dirty="0">
                        <a:solidFill>
                          <a:schemeClr val="tx2">
                            <a:lumMod val="75000"/>
                          </a:schemeClr>
                        </a:solidFill>
                      </a:endParaRPr>
                    </a:p>
                  </a:txBody>
                  <a:tcPr anchor="ctr">
                    <a:solidFill>
                      <a:schemeClr val="bg1">
                        <a:lumMod val="85000"/>
                      </a:schemeClr>
                    </a:solidFill>
                  </a:tcPr>
                </a:tc>
                <a:tc>
                  <a:txBody>
                    <a:bodyPr/>
                    <a:lstStyle/>
                    <a:p>
                      <a:pPr algn="ctr"/>
                      <a:r>
                        <a:rPr lang="en-US" altLang="zh-CN" sz="2000" dirty="0" smtClean="0">
                          <a:solidFill>
                            <a:schemeClr val="tx2">
                              <a:lumMod val="75000"/>
                            </a:schemeClr>
                          </a:solidFill>
                        </a:rPr>
                        <a:t>454±84</a:t>
                      </a:r>
                      <a:endParaRPr lang="zh-CN" altLang="en-US" sz="2000" dirty="0">
                        <a:solidFill>
                          <a:schemeClr val="tx2">
                            <a:lumMod val="75000"/>
                          </a:schemeClr>
                        </a:solidFill>
                      </a:endParaRPr>
                    </a:p>
                  </a:txBody>
                  <a:tcPr anchor="ctr">
                    <a:solidFill>
                      <a:schemeClr val="bg1">
                        <a:lumMod val="85000"/>
                      </a:schemeClr>
                    </a:solidFill>
                  </a:tcPr>
                </a:tc>
                <a:tc vMerge="1">
                  <a:txBody>
                    <a:bodyPr/>
                    <a:lstStyle/>
                    <a:p>
                      <a:endParaRPr lang="zh-CN"/>
                    </a:p>
                  </a:txBody>
                  <a:tcPr/>
                </a:tc>
                <a:tc vMerge="1">
                  <a:txBody>
                    <a:bodyPr/>
                    <a:lstStyle/>
                    <a:p>
                      <a:endParaRPr lang="zh-CN"/>
                    </a:p>
                  </a:txBody>
                  <a:tcPr/>
                </a:tc>
                <a:tc vMerge="1">
                  <a:txBody>
                    <a:bodyPr/>
                    <a:lstStyle/>
                    <a:p>
                      <a:endParaRPr lang="zh-CN"/>
                    </a:p>
                  </a:txBody>
                  <a:tcPr/>
                </a:tc>
                <a:tc vMerge="1">
                  <a:txBody>
                    <a:bodyPr/>
                    <a:lstStyle/>
                    <a:p>
                      <a:endParaRPr lang="zh-CN"/>
                    </a:p>
                  </a:txBody>
                  <a:tcPr/>
                </a:tc>
              </a:tr>
              <a:tr h="366320">
                <a:tc rowSpan="2">
                  <a:txBody>
                    <a:bodyPr/>
                    <a:lstStyle/>
                    <a:p>
                      <a:pPr algn="ctr"/>
                      <a:r>
                        <a:rPr lang="en-US" altLang="zh-CN" sz="2000" dirty="0" smtClean="0">
                          <a:solidFill>
                            <a:schemeClr val="tx2">
                              <a:lumMod val="75000"/>
                            </a:schemeClr>
                          </a:solidFill>
                        </a:rPr>
                        <a:t>VR2</a:t>
                      </a:r>
                      <a:endParaRPr lang="zh-CN" altLang="en-US" sz="2000" dirty="0">
                        <a:solidFill>
                          <a:schemeClr val="tx2">
                            <a:lumMod val="75000"/>
                          </a:schemeClr>
                        </a:solidFill>
                      </a:endParaRPr>
                    </a:p>
                  </a:txBody>
                  <a:tcPr anchor="ctr">
                    <a:solidFill>
                      <a:schemeClr val="bg1">
                        <a:lumMod val="85000"/>
                      </a:schemeClr>
                    </a:solidFill>
                  </a:tcPr>
                </a:tc>
                <a:tc>
                  <a:txBody>
                    <a:bodyPr/>
                    <a:lstStyle/>
                    <a:p>
                      <a:pPr algn="ctr"/>
                      <a:r>
                        <a:rPr lang="en-US" altLang="zh-CN" sz="2000" dirty="0" smtClean="0">
                          <a:solidFill>
                            <a:schemeClr val="tx2">
                              <a:lumMod val="75000"/>
                            </a:schemeClr>
                          </a:solidFill>
                        </a:rPr>
                        <a:t>CG</a:t>
                      </a:r>
                      <a:endParaRPr lang="zh-CN" altLang="en-US" sz="2000" dirty="0">
                        <a:solidFill>
                          <a:schemeClr val="tx2">
                            <a:lumMod val="75000"/>
                          </a:schemeClr>
                        </a:solidFill>
                      </a:endParaRPr>
                    </a:p>
                  </a:txBody>
                  <a:tcPr anchor="ctr">
                    <a:solidFill>
                      <a:schemeClr val="bg1">
                        <a:lumMod val="85000"/>
                      </a:schemeClr>
                    </a:solidFill>
                  </a:tcPr>
                </a:tc>
                <a:tc>
                  <a:txBody>
                    <a:bodyPr/>
                    <a:lstStyle/>
                    <a:p>
                      <a:pPr algn="ctr"/>
                      <a:r>
                        <a:rPr lang="en-US" altLang="zh-CN" sz="2000" dirty="0" smtClean="0">
                          <a:solidFill>
                            <a:schemeClr val="tx2">
                              <a:lumMod val="75000"/>
                            </a:schemeClr>
                          </a:solidFill>
                        </a:rPr>
                        <a:t>550±88</a:t>
                      </a:r>
                      <a:endParaRPr lang="zh-CN" altLang="en-US" sz="2000" dirty="0">
                        <a:solidFill>
                          <a:schemeClr val="tx2">
                            <a:lumMod val="75000"/>
                          </a:schemeClr>
                        </a:solidFill>
                      </a:endParaRPr>
                    </a:p>
                  </a:txBody>
                  <a:tcPr anchor="ctr">
                    <a:solidFill>
                      <a:schemeClr val="bg1">
                        <a:lumMod val="85000"/>
                      </a:schemeClr>
                    </a:solidFill>
                  </a:tcPr>
                </a:tc>
                <a:tc rowSpan="2">
                  <a:txBody>
                    <a:bodyPr/>
                    <a:lstStyle/>
                    <a:p>
                      <a:pPr algn="ctr"/>
                      <a:r>
                        <a:rPr lang="en-US" altLang="zh-CN" sz="2000" dirty="0" smtClean="0">
                          <a:solidFill>
                            <a:schemeClr val="tx2">
                              <a:lumMod val="75000"/>
                            </a:schemeClr>
                          </a:solidFill>
                        </a:rPr>
                        <a:t>61%</a:t>
                      </a:r>
                      <a:endParaRPr lang="zh-CN" altLang="en-US" sz="2000" dirty="0">
                        <a:solidFill>
                          <a:schemeClr val="tx2">
                            <a:lumMod val="75000"/>
                          </a:schemeClr>
                        </a:solidFill>
                      </a:endParaRPr>
                    </a:p>
                  </a:txBody>
                  <a:tcPr anchor="ctr">
                    <a:solidFill>
                      <a:schemeClr val="bg1">
                        <a:lumMod val="85000"/>
                      </a:schemeClr>
                    </a:solidFill>
                  </a:tcPr>
                </a:tc>
                <a:tc rowSpan="2">
                  <a:txBody>
                    <a:bodyPr/>
                    <a:lstStyle/>
                    <a:p>
                      <a:pPr algn="ctr"/>
                      <a:r>
                        <a:rPr lang="en-US" altLang="zh-CN" sz="2000" dirty="0" smtClean="0">
                          <a:solidFill>
                            <a:schemeClr val="tx2">
                              <a:lumMod val="75000"/>
                            </a:schemeClr>
                          </a:solidFill>
                        </a:rPr>
                        <a:t>0.0039</a:t>
                      </a:r>
                      <a:endParaRPr lang="zh-CN" altLang="en-US" sz="2000" dirty="0">
                        <a:solidFill>
                          <a:schemeClr val="tx2">
                            <a:lumMod val="75000"/>
                          </a:schemeClr>
                        </a:solidFill>
                      </a:endParaRPr>
                    </a:p>
                  </a:txBody>
                  <a:tcPr anchor="ctr">
                    <a:solidFill>
                      <a:schemeClr val="bg1">
                        <a:lumMod val="85000"/>
                      </a:schemeClr>
                    </a:solidFill>
                  </a:tcPr>
                </a:tc>
                <a:tc rowSpan="2">
                  <a:txBody>
                    <a:bodyPr/>
                    <a:lstStyle/>
                    <a:p>
                      <a:pPr algn="ctr"/>
                      <a:r>
                        <a:rPr lang="en-US" altLang="zh-CN" sz="2000" dirty="0" smtClean="0">
                          <a:solidFill>
                            <a:schemeClr val="tx2">
                              <a:lumMod val="75000"/>
                            </a:schemeClr>
                          </a:solidFill>
                        </a:rPr>
                        <a:t>3.2</a:t>
                      </a:r>
                      <a:endParaRPr lang="zh-CN" altLang="en-US" sz="2000" dirty="0">
                        <a:solidFill>
                          <a:schemeClr val="tx2">
                            <a:lumMod val="75000"/>
                          </a:schemeClr>
                        </a:solidFill>
                      </a:endParaRPr>
                    </a:p>
                  </a:txBody>
                  <a:tcPr anchor="ctr">
                    <a:solidFill>
                      <a:schemeClr val="bg1">
                        <a:lumMod val="85000"/>
                      </a:schemeClr>
                    </a:solidFill>
                  </a:tcPr>
                </a:tc>
                <a:tc rowSpan="2">
                  <a:txBody>
                    <a:bodyPr/>
                    <a:lstStyle/>
                    <a:p>
                      <a:pPr algn="ctr"/>
                      <a:r>
                        <a:rPr lang="en-US" altLang="zh-CN" sz="2000" dirty="0" smtClean="0">
                          <a:solidFill>
                            <a:schemeClr val="tx2">
                              <a:lumMod val="75000"/>
                            </a:schemeClr>
                          </a:solidFill>
                        </a:rPr>
                        <a:t>Huge</a:t>
                      </a:r>
                      <a:endParaRPr lang="zh-CN" altLang="en-US" sz="2000" dirty="0">
                        <a:solidFill>
                          <a:schemeClr val="tx2">
                            <a:lumMod val="75000"/>
                          </a:schemeClr>
                        </a:solidFill>
                      </a:endParaRPr>
                    </a:p>
                  </a:txBody>
                  <a:tcPr anchor="ctr">
                    <a:solidFill>
                      <a:schemeClr val="bg1">
                        <a:lumMod val="85000"/>
                      </a:schemeClr>
                    </a:solidFill>
                  </a:tcPr>
                </a:tc>
              </a:tr>
              <a:tr h="366320">
                <a:tc vMerge="1">
                  <a:txBody>
                    <a:bodyPr/>
                    <a:lstStyle/>
                    <a:p>
                      <a:endParaRPr lang="zh-CN"/>
                    </a:p>
                  </a:txBody>
                  <a:tcPr/>
                </a:tc>
                <a:tc>
                  <a:txBody>
                    <a:bodyPr/>
                    <a:lstStyle/>
                    <a:p>
                      <a:pPr algn="ctr"/>
                      <a:r>
                        <a:rPr lang="en-US" altLang="zh-CN" sz="2000" dirty="0" smtClean="0">
                          <a:solidFill>
                            <a:schemeClr val="tx2">
                              <a:lumMod val="75000"/>
                            </a:schemeClr>
                          </a:solidFill>
                        </a:rPr>
                        <a:t>EG</a:t>
                      </a:r>
                      <a:endParaRPr lang="zh-CN" altLang="en-US" sz="2000" dirty="0">
                        <a:solidFill>
                          <a:schemeClr val="tx2">
                            <a:lumMod val="75000"/>
                          </a:schemeClr>
                        </a:solidFill>
                      </a:endParaRPr>
                    </a:p>
                  </a:txBody>
                  <a:tcPr anchor="ctr">
                    <a:solidFill>
                      <a:schemeClr val="bg1">
                        <a:lumMod val="85000"/>
                      </a:schemeClr>
                    </a:solidFill>
                  </a:tcPr>
                </a:tc>
                <a:tc>
                  <a:txBody>
                    <a:bodyPr/>
                    <a:lstStyle/>
                    <a:p>
                      <a:pPr algn="ctr"/>
                      <a:r>
                        <a:rPr lang="en-US" altLang="zh-CN" sz="2000" dirty="0" smtClean="0">
                          <a:solidFill>
                            <a:schemeClr val="tx2">
                              <a:lumMod val="75000"/>
                            </a:schemeClr>
                          </a:solidFill>
                        </a:rPr>
                        <a:t>216±118</a:t>
                      </a:r>
                      <a:endParaRPr lang="zh-CN" altLang="en-US" sz="2000" dirty="0">
                        <a:solidFill>
                          <a:schemeClr val="tx2">
                            <a:lumMod val="75000"/>
                          </a:schemeClr>
                        </a:solidFill>
                      </a:endParaRPr>
                    </a:p>
                  </a:txBody>
                  <a:tcPr anchor="ctr">
                    <a:solidFill>
                      <a:schemeClr val="bg1">
                        <a:lumMod val="85000"/>
                      </a:schemeClr>
                    </a:solidFill>
                  </a:tcPr>
                </a:tc>
                <a:tc vMerge="1">
                  <a:txBody>
                    <a:bodyPr/>
                    <a:lstStyle/>
                    <a:p>
                      <a:endParaRPr lang="zh-CN"/>
                    </a:p>
                  </a:txBody>
                  <a:tcPr/>
                </a:tc>
                <a:tc vMerge="1">
                  <a:txBody>
                    <a:bodyPr/>
                    <a:lstStyle/>
                    <a:p>
                      <a:endParaRPr lang="zh-CN"/>
                    </a:p>
                  </a:txBody>
                  <a:tcPr/>
                </a:tc>
                <a:tc vMerge="1">
                  <a:txBody>
                    <a:bodyPr/>
                    <a:lstStyle/>
                    <a:p>
                      <a:endParaRPr lang="zh-CN"/>
                    </a:p>
                  </a:txBody>
                  <a:tcPr/>
                </a:tc>
                <a:tc vMerge="1">
                  <a:txBody>
                    <a:bodyPr/>
                    <a:lstStyle/>
                    <a:p>
                      <a:endParaRPr lang="zh-CN"/>
                    </a:p>
                  </a:txBody>
                  <a:tcPr/>
                </a:tc>
              </a:tr>
            </a:tbl>
          </a:graphicData>
        </a:graphic>
      </p:graphicFrame>
      <p:sp>
        <p:nvSpPr>
          <p:cNvPr id="10" name="矩形 9"/>
          <p:cNvSpPr/>
          <p:nvPr/>
        </p:nvSpPr>
        <p:spPr bwMode="auto">
          <a:xfrm>
            <a:off x="5850080" y="1325694"/>
            <a:ext cx="1340427" cy="2217237"/>
          </a:xfrm>
          <a:prstGeom prst="rect">
            <a:avLst/>
          </a:prstGeom>
          <a:noFill/>
          <a:ln w="76200" cap="flat" cmpd="sng" algn="ctr">
            <a:solidFill>
              <a:srgbClr val="FF0000"/>
            </a:solidFill>
            <a:prstDash val="solid"/>
            <a:round/>
            <a:headEnd type="none" w="med" len="med"/>
            <a:tailEnd type="none" w="med" len="med"/>
          </a:ln>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p:txBody>
      </p:sp>
      <p:sp>
        <p:nvSpPr>
          <p:cNvPr id="11" name="矩形 10"/>
          <p:cNvSpPr/>
          <p:nvPr/>
        </p:nvSpPr>
        <p:spPr bwMode="auto">
          <a:xfrm>
            <a:off x="5850080" y="4044709"/>
            <a:ext cx="1340427" cy="2217238"/>
          </a:xfrm>
          <a:prstGeom prst="rect">
            <a:avLst/>
          </a:prstGeom>
          <a:noFill/>
          <a:ln w="76200" cap="flat" cmpd="sng" algn="ctr">
            <a:solidFill>
              <a:srgbClr val="FF0000"/>
            </a:solidFill>
            <a:prstDash val="solid"/>
            <a:round/>
            <a:headEnd type="none" w="med" len="med"/>
            <a:tailEnd type="none" w="med" len="med"/>
          </a:ln>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p:txBody>
      </p:sp>
      <p:sp>
        <p:nvSpPr>
          <p:cNvPr id="15" name="文本框 2"/>
          <p:cNvSpPr>
            <a:spLocks noChangeArrowheads="1"/>
          </p:cNvSpPr>
          <p:nvPr/>
        </p:nvSpPr>
        <p:spPr bwMode="auto">
          <a:xfrm>
            <a:off x="87086" y="29436"/>
            <a:ext cx="695795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en-US" altLang="zh-CN" sz="4800" b="1" dirty="0" smtClean="0">
                <a:solidFill>
                  <a:schemeClr val="bg1"/>
                </a:solidFill>
                <a:latin typeface="Calibri" panose="020F0502020204030204" pitchFamily="34" charset="0"/>
                <a:cs typeface="Calibri" panose="020F0502020204030204" pitchFamily="34" charset="0"/>
                <a:sym typeface="Calibri" panose="020F0502020204030204" pitchFamily="34" charset="0"/>
              </a:rPr>
              <a:t>Results and Discussion</a:t>
            </a:r>
            <a:endParaRPr lang="zh-CN" altLang="en-US" sz="4800" b="1" dirty="0">
              <a:solidFill>
                <a:schemeClr val="bg1"/>
              </a:solidFill>
              <a:latin typeface="Calibri" panose="020F0502020204030204" pitchFamily="34" charset="0"/>
              <a:sym typeface="宋体" panose="02010600030101010101" pitchFamily="2" charset="-122"/>
            </a:endParaRPr>
          </a:p>
        </p:txBody>
      </p:sp>
    </p:spTree>
    <p:extLst>
      <p:ext uri="{BB962C8B-B14F-4D97-AF65-F5344CB8AC3E}">
        <p14:creationId xmlns:p14="http://schemas.microsoft.com/office/powerpoint/2010/main" val="163697619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773136" y="751399"/>
            <a:ext cx="6947310" cy="1200329"/>
          </a:xfrm>
          <a:prstGeom prst="rect">
            <a:avLst/>
          </a:prstGeom>
          <a:noFill/>
        </p:spPr>
        <p:txBody>
          <a:bodyPr wrap="square" rtlCol="0">
            <a:spAutoFit/>
          </a:bodyPr>
          <a:lstStyle/>
          <a:p>
            <a:pPr algn="ctr"/>
            <a:r>
              <a:rPr lang="en-US" altLang="zh-CN" sz="3600" dirty="0">
                <a:solidFill>
                  <a:schemeClr val="bg1"/>
                </a:solidFill>
              </a:rPr>
              <a:t>Distance Estimation Error(Times) and Pointing Angle Error(Degrees)</a:t>
            </a:r>
            <a:endParaRPr lang="zh-CN" altLang="en-US" sz="3600" dirty="0">
              <a:solidFill>
                <a:schemeClr val="bg1"/>
              </a:solidFill>
            </a:endParaRPr>
          </a:p>
        </p:txBody>
      </p:sp>
      <p:graphicFrame>
        <p:nvGraphicFramePr>
          <p:cNvPr id="3" name="表格 2"/>
          <p:cNvGraphicFramePr>
            <a:graphicFrameLocks noGrp="1"/>
          </p:cNvGraphicFramePr>
          <p:nvPr>
            <p:extLst>
              <p:ext uri="{D42A27DB-BD31-4B8C-83A1-F6EECF244321}">
                <p14:modId xmlns:p14="http://schemas.microsoft.com/office/powerpoint/2010/main" val="3715002296"/>
              </p:ext>
            </p:extLst>
          </p:nvPr>
        </p:nvGraphicFramePr>
        <p:xfrm>
          <a:off x="1816557" y="1951728"/>
          <a:ext cx="5465494" cy="2097557"/>
        </p:xfrm>
        <a:graphic>
          <a:graphicData uri="http://schemas.openxmlformats.org/drawingml/2006/table">
            <a:tbl>
              <a:tblPr firstRow="1" bandRow="1">
                <a:tableStyleId>{93296810-A885-4BE3-A3E7-6D5BEEA58F35}</a:tableStyleId>
              </a:tblPr>
              <a:tblGrid>
                <a:gridCol w="1046885"/>
                <a:gridCol w="1026174"/>
                <a:gridCol w="1918502"/>
                <a:gridCol w="1473933"/>
              </a:tblGrid>
              <a:tr h="632277">
                <a:tc>
                  <a:txBody>
                    <a:bodyPr/>
                    <a:lstStyle/>
                    <a:p>
                      <a:pPr algn="ctr"/>
                      <a:r>
                        <a:rPr lang="en-US" altLang="zh-CN" sz="2200" dirty="0" smtClean="0"/>
                        <a:t>Task</a:t>
                      </a:r>
                      <a:endParaRPr lang="zh-CN" altLang="en-US" sz="2200" dirty="0"/>
                    </a:p>
                  </a:txBody>
                  <a:tcPr anchor="ctr">
                    <a:solidFill>
                      <a:schemeClr val="bg1">
                        <a:lumMod val="65000"/>
                      </a:schemeClr>
                    </a:solidFill>
                  </a:tcPr>
                </a:tc>
                <a:tc>
                  <a:txBody>
                    <a:bodyPr/>
                    <a:lstStyle/>
                    <a:p>
                      <a:pPr algn="ctr"/>
                      <a:r>
                        <a:rPr lang="en-US" altLang="zh-CN" sz="2200" dirty="0" smtClean="0"/>
                        <a:t>Group</a:t>
                      </a:r>
                      <a:endParaRPr lang="zh-CN" altLang="en-US" sz="2200" dirty="0"/>
                    </a:p>
                  </a:txBody>
                  <a:tcPr anchor="ctr">
                    <a:solidFill>
                      <a:schemeClr val="bg1">
                        <a:lumMod val="65000"/>
                      </a:schemeClr>
                    </a:solidFill>
                  </a:tcPr>
                </a:tc>
                <a:tc>
                  <a:txBody>
                    <a:bodyPr/>
                    <a:lstStyle/>
                    <a:p>
                      <a:pPr algn="ctr"/>
                      <a:r>
                        <a:rPr lang="en-US" altLang="zh-CN" sz="2200" dirty="0" err="1" smtClean="0"/>
                        <a:t>Avg±std.dev</a:t>
                      </a:r>
                      <a:endParaRPr lang="zh-CN" altLang="en-US" sz="2200" dirty="0"/>
                    </a:p>
                  </a:txBody>
                  <a:tcPr anchor="ctr">
                    <a:solidFill>
                      <a:schemeClr val="bg1">
                        <a:lumMod val="65000"/>
                      </a:schemeClr>
                    </a:solidFill>
                  </a:tcPr>
                </a:tc>
                <a:tc>
                  <a:txBody>
                    <a:bodyPr/>
                    <a:lstStyle/>
                    <a:p>
                      <a:pPr algn="ctr"/>
                      <a:r>
                        <a:rPr lang="en-US" altLang="zh-CN" sz="2200" dirty="0" smtClean="0"/>
                        <a:t>p</a:t>
                      </a:r>
                      <a:endParaRPr lang="zh-CN" altLang="en-US" sz="2200" dirty="0"/>
                    </a:p>
                  </a:txBody>
                  <a:tcPr anchor="ctr">
                    <a:solidFill>
                      <a:schemeClr val="bg1">
                        <a:lumMod val="65000"/>
                      </a:schemeClr>
                    </a:solidFill>
                  </a:tcPr>
                </a:tc>
              </a:tr>
              <a:tr h="366320">
                <a:tc rowSpan="2">
                  <a:txBody>
                    <a:bodyPr/>
                    <a:lstStyle/>
                    <a:p>
                      <a:pPr algn="ctr"/>
                      <a:r>
                        <a:rPr lang="en-US" altLang="zh-CN" dirty="0" smtClean="0">
                          <a:solidFill>
                            <a:schemeClr val="tx2">
                              <a:lumMod val="75000"/>
                            </a:schemeClr>
                          </a:solidFill>
                        </a:rPr>
                        <a:t>VR1</a:t>
                      </a:r>
                      <a:endParaRPr lang="zh-CN" altLang="en-US" dirty="0">
                        <a:solidFill>
                          <a:schemeClr val="tx2">
                            <a:lumMod val="75000"/>
                          </a:schemeClr>
                        </a:solidFill>
                      </a:endParaRPr>
                    </a:p>
                  </a:txBody>
                  <a:tcPr anchor="ctr">
                    <a:solidFill>
                      <a:schemeClr val="bg1">
                        <a:lumMod val="95000"/>
                      </a:schemeClr>
                    </a:solidFill>
                  </a:tcPr>
                </a:tc>
                <a:tc>
                  <a:txBody>
                    <a:bodyPr/>
                    <a:lstStyle/>
                    <a:p>
                      <a:pPr algn="ctr"/>
                      <a:r>
                        <a:rPr lang="en-US" altLang="zh-CN" dirty="0" smtClean="0">
                          <a:solidFill>
                            <a:schemeClr val="tx2">
                              <a:lumMod val="75000"/>
                            </a:schemeClr>
                          </a:solidFill>
                        </a:rPr>
                        <a:t>CG</a:t>
                      </a:r>
                      <a:endParaRPr lang="zh-CN" altLang="en-US" dirty="0">
                        <a:solidFill>
                          <a:schemeClr val="tx2">
                            <a:lumMod val="75000"/>
                          </a:schemeClr>
                        </a:solidFill>
                      </a:endParaRPr>
                    </a:p>
                  </a:txBody>
                  <a:tcPr anchor="ctr">
                    <a:solidFill>
                      <a:schemeClr val="bg1">
                        <a:lumMod val="95000"/>
                      </a:schemeClr>
                    </a:solidFill>
                  </a:tcPr>
                </a:tc>
                <a:tc>
                  <a:txBody>
                    <a:bodyPr/>
                    <a:lstStyle/>
                    <a:p>
                      <a:pPr algn="ctr"/>
                      <a:r>
                        <a:rPr lang="en-US" altLang="zh-CN" dirty="0" smtClean="0">
                          <a:solidFill>
                            <a:schemeClr val="tx2">
                              <a:lumMod val="75000"/>
                            </a:schemeClr>
                          </a:solidFill>
                        </a:rPr>
                        <a:t>0.00</a:t>
                      </a:r>
                      <a:r>
                        <a:rPr lang="en-US" altLang="zh-CN" sz="1800" dirty="0" smtClean="0">
                          <a:solidFill>
                            <a:schemeClr val="tx2">
                              <a:lumMod val="75000"/>
                            </a:schemeClr>
                          </a:solidFill>
                        </a:rPr>
                        <a:t>±0.00</a:t>
                      </a:r>
                      <a:endParaRPr lang="zh-CN" altLang="en-US" dirty="0">
                        <a:solidFill>
                          <a:schemeClr val="tx2">
                            <a:lumMod val="75000"/>
                          </a:schemeClr>
                        </a:solidFill>
                      </a:endParaRPr>
                    </a:p>
                  </a:txBody>
                  <a:tcPr anchor="ctr">
                    <a:solidFill>
                      <a:schemeClr val="bg1">
                        <a:lumMod val="95000"/>
                      </a:schemeClr>
                    </a:solidFill>
                  </a:tcPr>
                </a:tc>
                <a:tc rowSpan="2">
                  <a:txBody>
                    <a:bodyPr/>
                    <a:lstStyle/>
                    <a:p>
                      <a:pPr algn="ctr"/>
                      <a:r>
                        <a:rPr lang="en-US" altLang="zh-CN" dirty="0" smtClean="0">
                          <a:solidFill>
                            <a:schemeClr val="tx2">
                              <a:lumMod val="75000"/>
                            </a:schemeClr>
                          </a:solidFill>
                        </a:rPr>
                        <a:t>0.29</a:t>
                      </a:r>
                      <a:endParaRPr lang="zh-CN" altLang="en-US" dirty="0">
                        <a:solidFill>
                          <a:schemeClr val="tx2">
                            <a:lumMod val="75000"/>
                          </a:schemeClr>
                        </a:solidFill>
                      </a:endParaRPr>
                    </a:p>
                  </a:txBody>
                  <a:tcPr anchor="ctr">
                    <a:solidFill>
                      <a:schemeClr val="bg1">
                        <a:lumMod val="95000"/>
                      </a:schemeClr>
                    </a:solidFill>
                  </a:tcPr>
                </a:tc>
              </a:tr>
              <a:tr h="366320">
                <a:tc vMerge="1">
                  <a:txBody>
                    <a:bodyPr/>
                    <a:lstStyle/>
                    <a:p>
                      <a:endParaRPr lang="zh-CN"/>
                    </a:p>
                  </a:txBody>
                  <a:tcPr/>
                </a:tc>
                <a:tc>
                  <a:txBody>
                    <a:bodyPr/>
                    <a:lstStyle/>
                    <a:p>
                      <a:pPr algn="ctr"/>
                      <a:r>
                        <a:rPr lang="en-US" altLang="zh-CN" dirty="0" smtClean="0">
                          <a:solidFill>
                            <a:schemeClr val="tx2">
                              <a:lumMod val="75000"/>
                            </a:schemeClr>
                          </a:solidFill>
                        </a:rPr>
                        <a:t>EG</a:t>
                      </a:r>
                      <a:endParaRPr lang="zh-CN" altLang="en-US" dirty="0">
                        <a:solidFill>
                          <a:schemeClr val="tx2">
                            <a:lumMod val="75000"/>
                          </a:schemeClr>
                        </a:solidFill>
                      </a:endParaRPr>
                    </a:p>
                  </a:txBody>
                  <a:tcPr anchor="ctr">
                    <a:solidFill>
                      <a:schemeClr val="bg1">
                        <a:lumMod val="95000"/>
                      </a:schemeClr>
                    </a:solidFill>
                  </a:tcPr>
                </a:tc>
                <a:tc>
                  <a:txBody>
                    <a:bodyPr/>
                    <a:lstStyle/>
                    <a:p>
                      <a:pPr algn="ctr"/>
                      <a:r>
                        <a:rPr lang="en-US" altLang="zh-CN" sz="1800" dirty="0" smtClean="0">
                          <a:solidFill>
                            <a:schemeClr val="tx2">
                              <a:lumMod val="75000"/>
                            </a:schemeClr>
                          </a:solidFill>
                        </a:rPr>
                        <a:t>0.25±0.43</a:t>
                      </a:r>
                      <a:endParaRPr lang="zh-CN" altLang="en-US" dirty="0">
                        <a:solidFill>
                          <a:schemeClr val="tx2">
                            <a:lumMod val="75000"/>
                          </a:schemeClr>
                        </a:solidFill>
                      </a:endParaRPr>
                    </a:p>
                  </a:txBody>
                  <a:tcPr anchor="ctr">
                    <a:solidFill>
                      <a:schemeClr val="bg1">
                        <a:lumMod val="95000"/>
                      </a:schemeClr>
                    </a:solidFill>
                  </a:tcPr>
                </a:tc>
                <a:tc vMerge="1">
                  <a:txBody>
                    <a:bodyPr/>
                    <a:lstStyle/>
                    <a:p>
                      <a:endParaRPr lang="zh-CN"/>
                    </a:p>
                  </a:txBody>
                  <a:tcPr/>
                </a:tc>
              </a:tr>
              <a:tr h="366320">
                <a:tc rowSpan="2">
                  <a:txBody>
                    <a:bodyPr/>
                    <a:lstStyle/>
                    <a:p>
                      <a:pPr algn="ctr"/>
                      <a:r>
                        <a:rPr lang="en-US" altLang="zh-CN" dirty="0" smtClean="0">
                          <a:solidFill>
                            <a:schemeClr val="tx2">
                              <a:lumMod val="75000"/>
                            </a:schemeClr>
                          </a:solidFill>
                        </a:rPr>
                        <a:t>VR2</a:t>
                      </a:r>
                      <a:endParaRPr lang="zh-CN" altLang="en-US" dirty="0">
                        <a:solidFill>
                          <a:schemeClr val="tx2">
                            <a:lumMod val="75000"/>
                          </a:schemeClr>
                        </a:solidFill>
                      </a:endParaRPr>
                    </a:p>
                  </a:txBody>
                  <a:tcPr anchor="ctr">
                    <a:solidFill>
                      <a:schemeClr val="bg1">
                        <a:lumMod val="95000"/>
                      </a:schemeClr>
                    </a:solidFill>
                  </a:tcPr>
                </a:tc>
                <a:tc>
                  <a:txBody>
                    <a:bodyPr/>
                    <a:lstStyle/>
                    <a:p>
                      <a:pPr algn="ctr"/>
                      <a:r>
                        <a:rPr lang="en-US" altLang="zh-CN" dirty="0" smtClean="0">
                          <a:solidFill>
                            <a:schemeClr val="tx2">
                              <a:lumMod val="75000"/>
                            </a:schemeClr>
                          </a:solidFill>
                        </a:rPr>
                        <a:t>CG</a:t>
                      </a:r>
                      <a:endParaRPr lang="zh-CN" altLang="en-US" dirty="0">
                        <a:solidFill>
                          <a:schemeClr val="tx2">
                            <a:lumMod val="75000"/>
                          </a:schemeClr>
                        </a:solidFill>
                      </a:endParaRPr>
                    </a:p>
                  </a:txBody>
                  <a:tcPr anchor="ctr">
                    <a:solidFill>
                      <a:schemeClr val="bg1">
                        <a:lumMod val="95000"/>
                      </a:schemeClr>
                    </a:solidFill>
                  </a:tcPr>
                </a:tc>
                <a:tc>
                  <a:txBody>
                    <a:bodyPr/>
                    <a:lstStyle/>
                    <a:p>
                      <a:pPr algn="ctr"/>
                      <a:r>
                        <a:rPr lang="en-US" altLang="zh-CN" sz="1800" dirty="0" smtClean="0">
                          <a:solidFill>
                            <a:schemeClr val="tx2">
                              <a:lumMod val="75000"/>
                            </a:schemeClr>
                          </a:solidFill>
                        </a:rPr>
                        <a:t>24.5±7.58</a:t>
                      </a:r>
                      <a:endParaRPr lang="zh-CN" altLang="en-US" dirty="0">
                        <a:solidFill>
                          <a:schemeClr val="tx2">
                            <a:lumMod val="75000"/>
                          </a:schemeClr>
                        </a:solidFill>
                      </a:endParaRPr>
                    </a:p>
                  </a:txBody>
                  <a:tcPr anchor="ctr">
                    <a:solidFill>
                      <a:schemeClr val="bg1">
                        <a:lumMod val="95000"/>
                      </a:schemeClr>
                    </a:solidFill>
                  </a:tcPr>
                </a:tc>
                <a:tc rowSpan="2">
                  <a:txBody>
                    <a:bodyPr/>
                    <a:lstStyle/>
                    <a:p>
                      <a:pPr algn="ctr"/>
                      <a:r>
                        <a:rPr lang="en-US" altLang="zh-CN" dirty="0" smtClean="0">
                          <a:solidFill>
                            <a:schemeClr val="tx2">
                              <a:lumMod val="75000"/>
                            </a:schemeClr>
                          </a:solidFill>
                        </a:rPr>
                        <a:t>0.35</a:t>
                      </a:r>
                      <a:endParaRPr lang="zh-CN" altLang="en-US" dirty="0">
                        <a:solidFill>
                          <a:schemeClr val="tx2">
                            <a:lumMod val="75000"/>
                          </a:schemeClr>
                        </a:solidFill>
                      </a:endParaRPr>
                    </a:p>
                  </a:txBody>
                  <a:tcPr anchor="ctr">
                    <a:solidFill>
                      <a:schemeClr val="bg1">
                        <a:lumMod val="95000"/>
                      </a:schemeClr>
                    </a:solidFill>
                  </a:tcPr>
                </a:tc>
              </a:tr>
              <a:tr h="366320">
                <a:tc vMerge="1">
                  <a:txBody>
                    <a:bodyPr/>
                    <a:lstStyle/>
                    <a:p>
                      <a:endParaRPr lang="zh-CN"/>
                    </a:p>
                  </a:txBody>
                  <a:tcPr/>
                </a:tc>
                <a:tc>
                  <a:txBody>
                    <a:bodyPr/>
                    <a:lstStyle/>
                    <a:p>
                      <a:pPr algn="ctr"/>
                      <a:r>
                        <a:rPr lang="en-US" altLang="zh-CN" dirty="0" smtClean="0">
                          <a:solidFill>
                            <a:schemeClr val="tx2">
                              <a:lumMod val="75000"/>
                            </a:schemeClr>
                          </a:solidFill>
                        </a:rPr>
                        <a:t>EG</a:t>
                      </a:r>
                      <a:endParaRPr lang="zh-CN" altLang="en-US" dirty="0">
                        <a:solidFill>
                          <a:schemeClr val="tx2">
                            <a:lumMod val="75000"/>
                          </a:schemeClr>
                        </a:solidFill>
                      </a:endParaRPr>
                    </a:p>
                  </a:txBody>
                  <a:tcPr anchor="ctr">
                    <a:solidFill>
                      <a:schemeClr val="bg1">
                        <a:lumMod val="95000"/>
                      </a:schemeClr>
                    </a:solidFill>
                  </a:tcPr>
                </a:tc>
                <a:tc>
                  <a:txBody>
                    <a:bodyPr/>
                    <a:lstStyle/>
                    <a:p>
                      <a:pPr algn="ctr"/>
                      <a:r>
                        <a:rPr lang="en-US" altLang="zh-CN" dirty="0" smtClean="0">
                          <a:solidFill>
                            <a:schemeClr val="tx2">
                              <a:lumMod val="75000"/>
                            </a:schemeClr>
                          </a:solidFill>
                        </a:rPr>
                        <a:t>19.0</a:t>
                      </a:r>
                      <a:r>
                        <a:rPr lang="en-US" altLang="zh-CN" sz="1800" dirty="0" smtClean="0">
                          <a:solidFill>
                            <a:schemeClr val="tx2">
                              <a:lumMod val="75000"/>
                            </a:schemeClr>
                          </a:solidFill>
                        </a:rPr>
                        <a:t>±7.66</a:t>
                      </a:r>
                      <a:endParaRPr lang="zh-CN" altLang="en-US" dirty="0">
                        <a:solidFill>
                          <a:schemeClr val="tx2">
                            <a:lumMod val="75000"/>
                          </a:schemeClr>
                        </a:solidFill>
                      </a:endParaRPr>
                    </a:p>
                  </a:txBody>
                  <a:tcPr anchor="ctr">
                    <a:solidFill>
                      <a:schemeClr val="bg1">
                        <a:lumMod val="95000"/>
                      </a:schemeClr>
                    </a:solidFill>
                  </a:tcPr>
                </a:tc>
                <a:tc vMerge="1">
                  <a:txBody>
                    <a:bodyPr/>
                    <a:lstStyle/>
                    <a:p>
                      <a:endParaRPr lang="zh-CN"/>
                    </a:p>
                  </a:txBody>
                  <a:tcPr/>
                </a:tc>
              </a:tr>
            </a:tbl>
          </a:graphicData>
        </a:graphic>
      </p:graphicFrame>
      <p:sp>
        <p:nvSpPr>
          <p:cNvPr id="8" name="文本框 7"/>
          <p:cNvSpPr txBox="1"/>
          <p:nvPr/>
        </p:nvSpPr>
        <p:spPr>
          <a:xfrm>
            <a:off x="-18800" y="3989526"/>
            <a:ext cx="9162800" cy="646331"/>
          </a:xfrm>
          <a:prstGeom prst="rect">
            <a:avLst/>
          </a:prstGeom>
          <a:noFill/>
        </p:spPr>
        <p:txBody>
          <a:bodyPr wrap="square" rtlCol="0">
            <a:spAutoFit/>
          </a:bodyPr>
          <a:lstStyle/>
          <a:p>
            <a:pPr algn="ctr"/>
            <a:r>
              <a:rPr lang="en-US" altLang="zh-CN" sz="3600" dirty="0">
                <a:solidFill>
                  <a:schemeClr val="bg1"/>
                </a:solidFill>
              </a:rPr>
              <a:t>Total Severity Score(TS) for Pre and Post SSQ</a:t>
            </a:r>
            <a:endParaRPr lang="zh-CN" altLang="en-US" sz="3600" dirty="0">
              <a:solidFill>
                <a:schemeClr val="bg1"/>
              </a:solidFill>
            </a:endParaRPr>
          </a:p>
        </p:txBody>
      </p:sp>
      <p:sp>
        <p:nvSpPr>
          <p:cNvPr id="10" name="矩形 9"/>
          <p:cNvSpPr/>
          <p:nvPr/>
        </p:nvSpPr>
        <p:spPr bwMode="auto">
          <a:xfrm>
            <a:off x="5806666" y="1961469"/>
            <a:ext cx="1475386" cy="2097557"/>
          </a:xfrm>
          <a:prstGeom prst="rect">
            <a:avLst/>
          </a:prstGeom>
          <a:noFill/>
          <a:ln w="76200" cap="flat" cmpd="sng" algn="ctr">
            <a:solidFill>
              <a:srgbClr val="FF0000"/>
            </a:solidFill>
            <a:prstDash val="solid"/>
            <a:round/>
            <a:headEnd type="none" w="med" len="med"/>
            <a:tailEnd type="none" w="med" len="med"/>
          </a:ln>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p:txBody>
      </p:sp>
      <p:graphicFrame>
        <p:nvGraphicFramePr>
          <p:cNvPr id="13" name="表格 12"/>
          <p:cNvGraphicFramePr>
            <a:graphicFrameLocks noGrp="1"/>
          </p:cNvGraphicFramePr>
          <p:nvPr>
            <p:extLst>
              <p:ext uri="{D42A27DB-BD31-4B8C-83A1-F6EECF244321}">
                <p14:modId xmlns:p14="http://schemas.microsoft.com/office/powerpoint/2010/main" val="2915706850"/>
              </p:ext>
            </p:extLst>
          </p:nvPr>
        </p:nvGraphicFramePr>
        <p:xfrm>
          <a:off x="1816557" y="4623576"/>
          <a:ext cx="5467347" cy="2097557"/>
        </p:xfrm>
        <a:graphic>
          <a:graphicData uri="http://schemas.openxmlformats.org/drawingml/2006/table">
            <a:tbl>
              <a:tblPr firstRow="1" bandRow="1">
                <a:tableStyleId>{93296810-A885-4BE3-A3E7-6D5BEEA58F35}</a:tableStyleId>
              </a:tblPr>
              <a:tblGrid>
                <a:gridCol w="800096"/>
                <a:gridCol w="955963"/>
                <a:gridCol w="1787237"/>
                <a:gridCol w="1924051"/>
              </a:tblGrid>
              <a:tr h="632277">
                <a:tc>
                  <a:txBody>
                    <a:bodyPr/>
                    <a:lstStyle/>
                    <a:p>
                      <a:pPr algn="ctr"/>
                      <a:r>
                        <a:rPr lang="en-US" altLang="zh-CN" sz="2200" dirty="0" smtClean="0"/>
                        <a:t>Task</a:t>
                      </a:r>
                      <a:endParaRPr lang="zh-CN" altLang="en-US" sz="2200" dirty="0"/>
                    </a:p>
                  </a:txBody>
                  <a:tcPr anchor="ctr">
                    <a:solidFill>
                      <a:schemeClr val="bg1">
                        <a:lumMod val="65000"/>
                      </a:schemeClr>
                    </a:solidFill>
                  </a:tcPr>
                </a:tc>
                <a:tc>
                  <a:txBody>
                    <a:bodyPr/>
                    <a:lstStyle/>
                    <a:p>
                      <a:pPr algn="ctr"/>
                      <a:r>
                        <a:rPr lang="en-US" altLang="zh-CN" sz="2200" dirty="0" smtClean="0"/>
                        <a:t>Group</a:t>
                      </a:r>
                      <a:endParaRPr lang="zh-CN" altLang="en-US" sz="2200" dirty="0"/>
                    </a:p>
                  </a:txBody>
                  <a:tcPr anchor="ctr">
                    <a:solidFill>
                      <a:schemeClr val="bg1">
                        <a:lumMod val="65000"/>
                      </a:schemeClr>
                    </a:solidFill>
                  </a:tcPr>
                </a:tc>
                <a:tc>
                  <a:txBody>
                    <a:bodyPr/>
                    <a:lstStyle/>
                    <a:p>
                      <a:pPr algn="ctr"/>
                      <a:r>
                        <a:rPr lang="en-US" altLang="zh-CN" sz="2200" dirty="0" err="1" smtClean="0"/>
                        <a:t>Pre±std.dev</a:t>
                      </a:r>
                      <a:endParaRPr lang="zh-CN" altLang="en-US" sz="2200" dirty="0"/>
                    </a:p>
                  </a:txBody>
                  <a:tcPr anchor="ctr">
                    <a:solidFill>
                      <a:schemeClr val="bg1">
                        <a:lumMod val="65000"/>
                      </a:schemeClr>
                    </a:solidFill>
                  </a:tcPr>
                </a:tc>
                <a:tc>
                  <a:txBody>
                    <a:bodyPr/>
                    <a:lstStyle/>
                    <a:p>
                      <a:pPr algn="ctr"/>
                      <a:r>
                        <a:rPr lang="en-US" altLang="zh-CN" sz="2200" dirty="0" err="1" smtClean="0"/>
                        <a:t>Post</a:t>
                      </a:r>
                      <a:r>
                        <a:rPr lang="en-US" altLang="zh-CN" sz="2400" dirty="0" err="1" smtClean="0"/>
                        <a:t>±std.dev</a:t>
                      </a:r>
                      <a:endParaRPr lang="zh-CN" altLang="en-US" sz="2200" dirty="0"/>
                    </a:p>
                  </a:txBody>
                  <a:tcPr anchor="ctr">
                    <a:solidFill>
                      <a:schemeClr val="bg1">
                        <a:lumMod val="65000"/>
                      </a:schemeClr>
                    </a:solidFill>
                  </a:tcPr>
                </a:tc>
              </a:tr>
              <a:tr h="366320">
                <a:tc rowSpan="2">
                  <a:txBody>
                    <a:bodyPr/>
                    <a:lstStyle/>
                    <a:p>
                      <a:pPr algn="ctr"/>
                      <a:r>
                        <a:rPr lang="en-US" altLang="zh-CN" dirty="0" smtClean="0">
                          <a:solidFill>
                            <a:schemeClr val="tx2">
                              <a:lumMod val="75000"/>
                            </a:schemeClr>
                          </a:solidFill>
                        </a:rPr>
                        <a:t>VR1</a:t>
                      </a:r>
                      <a:endParaRPr lang="zh-CN" altLang="en-US" dirty="0">
                        <a:solidFill>
                          <a:schemeClr val="tx2">
                            <a:lumMod val="75000"/>
                          </a:schemeClr>
                        </a:solidFill>
                      </a:endParaRPr>
                    </a:p>
                  </a:txBody>
                  <a:tcPr anchor="ctr">
                    <a:solidFill>
                      <a:schemeClr val="bg1">
                        <a:lumMod val="85000"/>
                      </a:schemeClr>
                    </a:solidFill>
                  </a:tcPr>
                </a:tc>
                <a:tc>
                  <a:txBody>
                    <a:bodyPr/>
                    <a:lstStyle/>
                    <a:p>
                      <a:pPr algn="ctr"/>
                      <a:r>
                        <a:rPr lang="en-US" altLang="zh-CN" dirty="0" smtClean="0">
                          <a:solidFill>
                            <a:schemeClr val="tx2">
                              <a:lumMod val="75000"/>
                            </a:schemeClr>
                          </a:solidFill>
                        </a:rPr>
                        <a:t>CG</a:t>
                      </a:r>
                      <a:endParaRPr lang="zh-CN" altLang="en-US" dirty="0">
                        <a:solidFill>
                          <a:schemeClr val="tx2">
                            <a:lumMod val="75000"/>
                          </a:schemeClr>
                        </a:solidFill>
                      </a:endParaRPr>
                    </a:p>
                  </a:txBody>
                  <a:tcPr anchor="ctr">
                    <a:solidFill>
                      <a:schemeClr val="bg1">
                        <a:lumMod val="85000"/>
                      </a:schemeClr>
                    </a:solidFill>
                  </a:tcPr>
                </a:tc>
                <a:tc>
                  <a:txBody>
                    <a:bodyPr/>
                    <a:lstStyle/>
                    <a:p>
                      <a:pPr algn="ctr"/>
                      <a:r>
                        <a:rPr lang="en-US" altLang="zh-CN" dirty="0" smtClean="0">
                          <a:solidFill>
                            <a:schemeClr val="tx2">
                              <a:lumMod val="75000"/>
                            </a:schemeClr>
                          </a:solidFill>
                        </a:rPr>
                        <a:t>1.87</a:t>
                      </a:r>
                      <a:r>
                        <a:rPr lang="en-US" altLang="zh-CN" sz="1800" dirty="0" smtClean="0">
                          <a:solidFill>
                            <a:schemeClr val="tx2">
                              <a:lumMod val="75000"/>
                            </a:schemeClr>
                          </a:solidFill>
                        </a:rPr>
                        <a:t>±3.24</a:t>
                      </a:r>
                      <a:endParaRPr lang="zh-CN" altLang="en-US" dirty="0">
                        <a:solidFill>
                          <a:schemeClr val="tx2">
                            <a:lumMod val="75000"/>
                          </a:schemeClr>
                        </a:solidFill>
                      </a:endParaRPr>
                    </a:p>
                  </a:txBody>
                  <a:tcPr anchor="ctr">
                    <a:solidFill>
                      <a:schemeClr val="bg1">
                        <a:lumMod val="85000"/>
                      </a:schemeClr>
                    </a:solidFill>
                  </a:tcPr>
                </a:tc>
                <a:tc>
                  <a:txBody>
                    <a:bodyPr/>
                    <a:lstStyle/>
                    <a:p>
                      <a:pPr algn="ctr"/>
                      <a:r>
                        <a:rPr lang="en-US" altLang="zh-CN" dirty="0" smtClean="0">
                          <a:solidFill>
                            <a:schemeClr val="tx2">
                              <a:lumMod val="75000"/>
                            </a:schemeClr>
                          </a:solidFill>
                        </a:rPr>
                        <a:t>7.48</a:t>
                      </a:r>
                      <a:r>
                        <a:rPr lang="en-US" altLang="zh-CN" sz="1800" dirty="0" smtClean="0">
                          <a:solidFill>
                            <a:schemeClr val="tx2">
                              <a:lumMod val="75000"/>
                            </a:schemeClr>
                          </a:solidFill>
                        </a:rPr>
                        <a:t>±0.00</a:t>
                      </a:r>
                      <a:endParaRPr lang="zh-CN" altLang="en-US" dirty="0">
                        <a:solidFill>
                          <a:schemeClr val="tx2">
                            <a:lumMod val="75000"/>
                          </a:schemeClr>
                        </a:solidFill>
                      </a:endParaRPr>
                    </a:p>
                  </a:txBody>
                  <a:tcPr anchor="ctr">
                    <a:solidFill>
                      <a:schemeClr val="bg1">
                        <a:lumMod val="85000"/>
                      </a:schemeClr>
                    </a:solidFill>
                  </a:tcPr>
                </a:tc>
              </a:tr>
              <a:tr h="366320">
                <a:tc vMerge="1">
                  <a:txBody>
                    <a:bodyPr/>
                    <a:lstStyle/>
                    <a:p>
                      <a:endParaRPr lang="zh-CN"/>
                    </a:p>
                  </a:txBody>
                  <a:tcPr/>
                </a:tc>
                <a:tc>
                  <a:txBody>
                    <a:bodyPr/>
                    <a:lstStyle/>
                    <a:p>
                      <a:pPr algn="ctr"/>
                      <a:r>
                        <a:rPr lang="en-US" altLang="zh-CN" dirty="0" smtClean="0">
                          <a:solidFill>
                            <a:schemeClr val="tx2">
                              <a:lumMod val="75000"/>
                            </a:schemeClr>
                          </a:solidFill>
                        </a:rPr>
                        <a:t>EG</a:t>
                      </a:r>
                      <a:endParaRPr lang="zh-CN" altLang="en-US" dirty="0">
                        <a:solidFill>
                          <a:schemeClr val="tx2">
                            <a:lumMod val="75000"/>
                          </a:schemeClr>
                        </a:solidFill>
                      </a:endParaRPr>
                    </a:p>
                  </a:txBody>
                  <a:tcPr anchor="ctr">
                    <a:solidFill>
                      <a:schemeClr val="bg1">
                        <a:lumMod val="85000"/>
                      </a:schemeClr>
                    </a:solidFill>
                  </a:tcPr>
                </a:tc>
                <a:tc>
                  <a:txBody>
                    <a:bodyPr/>
                    <a:lstStyle/>
                    <a:p>
                      <a:pPr algn="ctr"/>
                      <a:r>
                        <a:rPr lang="en-US" altLang="zh-CN" sz="1800" dirty="0" smtClean="0">
                          <a:solidFill>
                            <a:schemeClr val="tx2">
                              <a:lumMod val="75000"/>
                            </a:schemeClr>
                          </a:solidFill>
                        </a:rPr>
                        <a:t>12.16±11.64</a:t>
                      </a:r>
                      <a:endParaRPr lang="zh-CN" altLang="en-US" dirty="0">
                        <a:solidFill>
                          <a:schemeClr val="tx2">
                            <a:lumMod val="75000"/>
                          </a:schemeClr>
                        </a:solidFill>
                      </a:endParaRPr>
                    </a:p>
                  </a:txBody>
                  <a:tcPr anchor="ctr">
                    <a:solidFill>
                      <a:schemeClr val="bg1">
                        <a:lumMod val="85000"/>
                      </a:schemeClr>
                    </a:solidFill>
                  </a:tcPr>
                </a:tc>
                <a:tc>
                  <a:txBody>
                    <a:bodyPr/>
                    <a:lstStyle/>
                    <a:p>
                      <a:pPr algn="ctr"/>
                      <a:r>
                        <a:rPr lang="en-US" altLang="zh-CN" dirty="0" smtClean="0">
                          <a:solidFill>
                            <a:schemeClr val="tx2">
                              <a:lumMod val="75000"/>
                            </a:schemeClr>
                          </a:solidFill>
                        </a:rPr>
                        <a:t>26.18</a:t>
                      </a:r>
                      <a:r>
                        <a:rPr lang="en-US" altLang="zh-CN" sz="1800" dirty="0" smtClean="0">
                          <a:solidFill>
                            <a:schemeClr val="tx2">
                              <a:lumMod val="75000"/>
                            </a:schemeClr>
                          </a:solidFill>
                        </a:rPr>
                        <a:t>±16.09</a:t>
                      </a:r>
                      <a:endParaRPr lang="zh-CN" altLang="en-US" dirty="0">
                        <a:solidFill>
                          <a:schemeClr val="tx2">
                            <a:lumMod val="75000"/>
                          </a:schemeClr>
                        </a:solidFill>
                      </a:endParaRPr>
                    </a:p>
                  </a:txBody>
                  <a:tcPr anchor="ctr">
                    <a:solidFill>
                      <a:schemeClr val="bg1">
                        <a:lumMod val="85000"/>
                      </a:schemeClr>
                    </a:solidFill>
                  </a:tcPr>
                </a:tc>
              </a:tr>
              <a:tr h="366320">
                <a:tc rowSpan="2">
                  <a:txBody>
                    <a:bodyPr/>
                    <a:lstStyle/>
                    <a:p>
                      <a:pPr algn="ctr"/>
                      <a:r>
                        <a:rPr lang="en-US" altLang="zh-CN" dirty="0" smtClean="0">
                          <a:solidFill>
                            <a:schemeClr val="tx2">
                              <a:lumMod val="75000"/>
                            </a:schemeClr>
                          </a:solidFill>
                        </a:rPr>
                        <a:t>VR2</a:t>
                      </a:r>
                      <a:endParaRPr lang="zh-CN" altLang="en-US" dirty="0">
                        <a:solidFill>
                          <a:schemeClr val="tx2">
                            <a:lumMod val="75000"/>
                          </a:schemeClr>
                        </a:solidFill>
                      </a:endParaRPr>
                    </a:p>
                  </a:txBody>
                  <a:tcPr anchor="ctr">
                    <a:solidFill>
                      <a:schemeClr val="bg1">
                        <a:lumMod val="85000"/>
                      </a:schemeClr>
                    </a:solidFill>
                  </a:tcPr>
                </a:tc>
                <a:tc>
                  <a:txBody>
                    <a:bodyPr/>
                    <a:lstStyle/>
                    <a:p>
                      <a:pPr algn="ctr"/>
                      <a:r>
                        <a:rPr lang="en-US" altLang="zh-CN" dirty="0" smtClean="0">
                          <a:solidFill>
                            <a:schemeClr val="tx2">
                              <a:lumMod val="75000"/>
                            </a:schemeClr>
                          </a:solidFill>
                        </a:rPr>
                        <a:t>CG</a:t>
                      </a:r>
                      <a:endParaRPr lang="zh-CN" altLang="en-US" dirty="0">
                        <a:solidFill>
                          <a:schemeClr val="tx2">
                            <a:lumMod val="75000"/>
                          </a:schemeClr>
                        </a:solidFill>
                      </a:endParaRPr>
                    </a:p>
                  </a:txBody>
                  <a:tcPr anchor="ctr">
                    <a:solidFill>
                      <a:schemeClr val="bg1">
                        <a:lumMod val="85000"/>
                      </a:schemeClr>
                    </a:solidFill>
                  </a:tcPr>
                </a:tc>
                <a:tc>
                  <a:txBody>
                    <a:bodyPr/>
                    <a:lstStyle/>
                    <a:p>
                      <a:pPr algn="ctr"/>
                      <a:r>
                        <a:rPr lang="en-US" altLang="zh-CN" sz="1800" dirty="0" smtClean="0">
                          <a:solidFill>
                            <a:schemeClr val="tx2">
                              <a:lumMod val="75000"/>
                            </a:schemeClr>
                          </a:solidFill>
                        </a:rPr>
                        <a:t>1.87±3.24</a:t>
                      </a:r>
                      <a:endParaRPr lang="zh-CN" altLang="en-US" dirty="0">
                        <a:solidFill>
                          <a:schemeClr val="tx2">
                            <a:lumMod val="75000"/>
                          </a:schemeClr>
                        </a:solidFill>
                      </a:endParaRPr>
                    </a:p>
                  </a:txBody>
                  <a:tcPr anchor="ctr">
                    <a:solidFill>
                      <a:schemeClr val="bg1">
                        <a:lumMod val="85000"/>
                      </a:schemeClr>
                    </a:solidFill>
                  </a:tcPr>
                </a:tc>
                <a:tc>
                  <a:txBody>
                    <a:bodyPr/>
                    <a:lstStyle/>
                    <a:p>
                      <a:pPr algn="ctr"/>
                      <a:r>
                        <a:rPr lang="en-US" altLang="zh-CN" dirty="0" smtClean="0">
                          <a:solidFill>
                            <a:schemeClr val="tx2">
                              <a:lumMod val="75000"/>
                            </a:schemeClr>
                          </a:solidFill>
                        </a:rPr>
                        <a:t>7.48</a:t>
                      </a:r>
                      <a:r>
                        <a:rPr lang="en-US" altLang="zh-CN" sz="1800" dirty="0" smtClean="0">
                          <a:solidFill>
                            <a:schemeClr val="tx2">
                              <a:lumMod val="75000"/>
                            </a:schemeClr>
                          </a:solidFill>
                        </a:rPr>
                        <a:t>±0.00</a:t>
                      </a:r>
                      <a:endParaRPr lang="zh-CN" altLang="en-US" dirty="0">
                        <a:solidFill>
                          <a:schemeClr val="tx2">
                            <a:lumMod val="75000"/>
                          </a:schemeClr>
                        </a:solidFill>
                      </a:endParaRPr>
                    </a:p>
                  </a:txBody>
                  <a:tcPr anchor="ctr">
                    <a:solidFill>
                      <a:schemeClr val="bg1">
                        <a:lumMod val="85000"/>
                      </a:schemeClr>
                    </a:solidFill>
                  </a:tcPr>
                </a:tc>
              </a:tr>
              <a:tr h="366320">
                <a:tc vMerge="1">
                  <a:txBody>
                    <a:bodyPr/>
                    <a:lstStyle/>
                    <a:p>
                      <a:endParaRPr lang="zh-CN"/>
                    </a:p>
                  </a:txBody>
                  <a:tcPr/>
                </a:tc>
                <a:tc>
                  <a:txBody>
                    <a:bodyPr/>
                    <a:lstStyle/>
                    <a:p>
                      <a:pPr algn="ctr"/>
                      <a:r>
                        <a:rPr lang="en-US" altLang="zh-CN" dirty="0" smtClean="0">
                          <a:solidFill>
                            <a:schemeClr val="tx2">
                              <a:lumMod val="75000"/>
                            </a:schemeClr>
                          </a:solidFill>
                        </a:rPr>
                        <a:t>EG</a:t>
                      </a:r>
                      <a:endParaRPr lang="zh-CN" altLang="en-US" dirty="0">
                        <a:solidFill>
                          <a:schemeClr val="tx2">
                            <a:lumMod val="75000"/>
                          </a:schemeClr>
                        </a:solidFill>
                      </a:endParaRPr>
                    </a:p>
                  </a:txBody>
                  <a:tcPr anchor="ctr">
                    <a:solidFill>
                      <a:schemeClr val="bg1">
                        <a:lumMod val="85000"/>
                      </a:schemeClr>
                    </a:solidFill>
                  </a:tcPr>
                </a:tc>
                <a:tc>
                  <a:txBody>
                    <a:bodyPr/>
                    <a:lstStyle/>
                    <a:p>
                      <a:pPr algn="ctr"/>
                      <a:r>
                        <a:rPr lang="en-US" altLang="zh-CN" sz="1800" dirty="0" smtClean="0">
                          <a:solidFill>
                            <a:schemeClr val="tx2">
                              <a:lumMod val="75000"/>
                            </a:schemeClr>
                          </a:solidFill>
                        </a:rPr>
                        <a:t>8.42±12.51</a:t>
                      </a:r>
                      <a:endParaRPr lang="zh-CN" altLang="en-US" dirty="0">
                        <a:solidFill>
                          <a:schemeClr val="tx2">
                            <a:lumMod val="75000"/>
                          </a:schemeClr>
                        </a:solidFill>
                      </a:endParaRPr>
                    </a:p>
                  </a:txBody>
                  <a:tcPr anchor="ctr">
                    <a:solidFill>
                      <a:schemeClr val="bg1">
                        <a:lumMod val="85000"/>
                      </a:schemeClr>
                    </a:solidFill>
                  </a:tcPr>
                </a:tc>
                <a:tc>
                  <a:txBody>
                    <a:bodyPr/>
                    <a:lstStyle/>
                    <a:p>
                      <a:pPr algn="ctr"/>
                      <a:r>
                        <a:rPr lang="en-US" altLang="zh-CN" dirty="0" smtClean="0">
                          <a:solidFill>
                            <a:schemeClr val="tx2">
                              <a:lumMod val="75000"/>
                            </a:schemeClr>
                          </a:solidFill>
                        </a:rPr>
                        <a:t>15.90</a:t>
                      </a:r>
                      <a:r>
                        <a:rPr lang="en-US" altLang="zh-CN" sz="1800" dirty="0" smtClean="0">
                          <a:solidFill>
                            <a:schemeClr val="tx2">
                              <a:lumMod val="75000"/>
                            </a:schemeClr>
                          </a:solidFill>
                        </a:rPr>
                        <a:t>±10.7</a:t>
                      </a:r>
                      <a:endParaRPr lang="zh-CN" altLang="en-US" dirty="0">
                        <a:solidFill>
                          <a:schemeClr val="tx2">
                            <a:lumMod val="75000"/>
                          </a:schemeClr>
                        </a:solidFill>
                      </a:endParaRPr>
                    </a:p>
                  </a:txBody>
                  <a:tcPr anchor="ctr">
                    <a:solidFill>
                      <a:schemeClr val="bg1">
                        <a:lumMod val="85000"/>
                      </a:schemeClr>
                    </a:solidFill>
                  </a:tcPr>
                </a:tc>
              </a:tr>
            </a:tbl>
          </a:graphicData>
        </a:graphic>
      </p:graphicFrame>
      <p:sp>
        <p:nvSpPr>
          <p:cNvPr id="15" name="文本框 2"/>
          <p:cNvSpPr>
            <a:spLocks noChangeArrowheads="1"/>
          </p:cNvSpPr>
          <p:nvPr/>
        </p:nvSpPr>
        <p:spPr bwMode="auto">
          <a:xfrm>
            <a:off x="87086" y="29436"/>
            <a:ext cx="695795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en-US" altLang="zh-CN" sz="4800" b="1" dirty="0" smtClean="0">
                <a:solidFill>
                  <a:schemeClr val="bg1"/>
                </a:solidFill>
                <a:latin typeface="Calibri" panose="020F0502020204030204" pitchFamily="34" charset="0"/>
                <a:cs typeface="Calibri" panose="020F0502020204030204" pitchFamily="34" charset="0"/>
                <a:sym typeface="Calibri" panose="020F0502020204030204" pitchFamily="34" charset="0"/>
              </a:rPr>
              <a:t>Results and Discussion</a:t>
            </a:r>
            <a:endParaRPr lang="zh-CN" altLang="en-US" sz="4800" b="1" dirty="0">
              <a:solidFill>
                <a:schemeClr val="bg1"/>
              </a:solidFill>
              <a:latin typeface="Calibri" panose="020F0502020204030204" pitchFamily="34" charset="0"/>
              <a:sym typeface="宋体" panose="02010600030101010101" pitchFamily="2" charset="-122"/>
            </a:endParaRPr>
          </a:p>
        </p:txBody>
      </p:sp>
    </p:spTree>
    <p:extLst>
      <p:ext uri="{BB962C8B-B14F-4D97-AF65-F5344CB8AC3E}">
        <p14:creationId xmlns:p14="http://schemas.microsoft.com/office/powerpoint/2010/main" val="55468102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a:spLocks noChangeArrowheads="1"/>
          </p:cNvSpPr>
          <p:nvPr/>
        </p:nvSpPr>
        <p:spPr bwMode="auto">
          <a:xfrm>
            <a:off x="87086" y="29436"/>
            <a:ext cx="326571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en-US" altLang="zh-CN" sz="4800" b="1" dirty="0" smtClean="0">
                <a:solidFill>
                  <a:schemeClr val="bg1"/>
                </a:solidFill>
                <a:latin typeface="Calibri" panose="020F0502020204030204" pitchFamily="34" charset="0"/>
                <a:cs typeface="Calibri" panose="020F0502020204030204" pitchFamily="34" charset="0"/>
                <a:sym typeface="Calibri" panose="020F0502020204030204" pitchFamily="34" charset="0"/>
              </a:rPr>
              <a:t>Conclusions</a:t>
            </a:r>
            <a:endParaRPr lang="zh-CN" altLang="en-US" sz="4800" b="1" dirty="0">
              <a:solidFill>
                <a:schemeClr val="bg1"/>
              </a:solidFill>
              <a:latin typeface="Calibri" panose="020F0502020204030204" pitchFamily="34" charset="0"/>
              <a:sym typeface="宋体" panose="02010600030101010101" pitchFamily="2" charset="-122"/>
            </a:endParaRPr>
          </a:p>
        </p:txBody>
      </p:sp>
      <p:sp>
        <p:nvSpPr>
          <p:cNvPr id="4" name="内容占位符 2"/>
          <p:cNvSpPr txBox="1">
            <a:spLocks/>
          </p:cNvSpPr>
          <p:nvPr/>
        </p:nvSpPr>
        <p:spPr bwMode="auto">
          <a:xfrm>
            <a:off x="479522" y="960309"/>
            <a:ext cx="8144933" cy="492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eaLnBrk="1" hangingPunct="1"/>
            <a:r>
              <a:rPr lang="en-US" altLang="zh-CN" sz="3600" dirty="0" smtClean="0">
                <a:solidFill>
                  <a:schemeClr val="bg1"/>
                </a:solidFill>
              </a:rPr>
              <a:t>Automatic method for occlusion management in VR</a:t>
            </a:r>
          </a:p>
          <a:p>
            <a:pPr marL="457200" lvl="1" indent="0" eaLnBrk="1" hangingPunct="1">
              <a:buNone/>
            </a:pPr>
            <a:endParaRPr lang="en-US" altLang="zh-CN" sz="3600" dirty="0" smtClean="0">
              <a:solidFill>
                <a:schemeClr val="bg1"/>
              </a:solidFill>
            </a:endParaRPr>
          </a:p>
          <a:p>
            <a:pPr eaLnBrk="1" hangingPunct="1"/>
            <a:r>
              <a:rPr lang="en-US" altLang="zh-CN" sz="3600" dirty="0" smtClean="0">
                <a:solidFill>
                  <a:schemeClr val="bg1"/>
                </a:solidFill>
              </a:rPr>
              <a:t>Method increases scene exploration efficiency</a:t>
            </a:r>
          </a:p>
          <a:p>
            <a:pPr marL="0" indent="0" eaLnBrk="1" hangingPunct="1">
              <a:buNone/>
            </a:pPr>
            <a:endParaRPr lang="en-US" altLang="zh-CN" sz="3600" dirty="0" smtClean="0">
              <a:solidFill>
                <a:schemeClr val="bg1"/>
              </a:solidFill>
            </a:endParaRPr>
          </a:p>
          <a:p>
            <a:pPr eaLnBrk="1" hangingPunct="1"/>
            <a:r>
              <a:rPr lang="en-US" altLang="zh-CN" sz="3600" dirty="0" smtClean="0">
                <a:solidFill>
                  <a:schemeClr val="bg1"/>
                </a:solidFill>
              </a:rPr>
              <a:t>Method preserves spatial awareness w/ modest simulator sickness increase</a:t>
            </a:r>
            <a:endParaRPr lang="en-US" altLang="zh-CN" sz="3600" dirty="0" smtClean="0">
              <a:solidFill>
                <a:schemeClr val="bg1"/>
              </a:solidFill>
            </a:endParaRPr>
          </a:p>
          <a:p>
            <a:pPr lvl="1" eaLnBrk="1" hangingPunct="1"/>
            <a:endParaRPr lang="en-US" altLang="zh-CN" dirty="0" smtClean="0">
              <a:solidFill>
                <a:schemeClr val="bg1"/>
              </a:solidFill>
            </a:endParaRPr>
          </a:p>
          <a:p>
            <a:pPr lvl="1" eaLnBrk="1" hangingPunct="1"/>
            <a:endParaRPr lang="fr-FR" altLang="en-US" dirty="0" smtClean="0">
              <a:solidFill>
                <a:schemeClr val="bg1"/>
              </a:solidFill>
            </a:endParaRPr>
          </a:p>
          <a:p>
            <a:pPr eaLnBrk="1" hangingPunct="1"/>
            <a:endParaRPr lang="zh-CN" altLang="en-US" dirty="0">
              <a:solidFill>
                <a:schemeClr val="bg1"/>
              </a:solidFill>
            </a:endParaRPr>
          </a:p>
        </p:txBody>
      </p:sp>
    </p:spTree>
    <p:extLst>
      <p:ext uri="{BB962C8B-B14F-4D97-AF65-F5344CB8AC3E}">
        <p14:creationId xmlns:p14="http://schemas.microsoft.com/office/powerpoint/2010/main" val="345201779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a:spLocks noChangeArrowheads="1"/>
          </p:cNvSpPr>
          <p:nvPr/>
        </p:nvSpPr>
        <p:spPr bwMode="auto">
          <a:xfrm>
            <a:off x="87085" y="29436"/>
            <a:ext cx="790738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en-US" altLang="zh-CN" sz="4800" b="1" dirty="0" smtClean="0">
                <a:solidFill>
                  <a:schemeClr val="bg1"/>
                </a:solidFill>
                <a:latin typeface="Calibri" panose="020F0502020204030204" pitchFamily="34" charset="0"/>
                <a:cs typeface="Calibri" panose="020F0502020204030204" pitchFamily="34" charset="0"/>
                <a:sym typeface="Calibri" panose="020F0502020204030204" pitchFamily="34" charset="0"/>
              </a:rPr>
              <a:t>Possible future Work</a:t>
            </a:r>
            <a:endParaRPr lang="zh-CN" altLang="en-US" sz="4800" b="1" dirty="0">
              <a:solidFill>
                <a:schemeClr val="bg1"/>
              </a:solidFill>
              <a:latin typeface="Calibri" panose="020F0502020204030204" pitchFamily="34" charset="0"/>
              <a:sym typeface="宋体" panose="02010600030101010101" pitchFamily="2" charset="-122"/>
            </a:endParaRPr>
          </a:p>
        </p:txBody>
      </p:sp>
      <p:sp>
        <p:nvSpPr>
          <p:cNvPr id="4" name="内容占位符 2"/>
          <p:cNvSpPr txBox="1">
            <a:spLocks/>
          </p:cNvSpPr>
          <p:nvPr/>
        </p:nvSpPr>
        <p:spPr bwMode="auto">
          <a:xfrm>
            <a:off x="512081" y="1677283"/>
            <a:ext cx="8457748" cy="4245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eaLnBrk="1" hangingPunct="1"/>
            <a:r>
              <a:rPr lang="en-US" altLang="zh-CN" sz="3600" dirty="0">
                <a:solidFill>
                  <a:schemeClr val="bg1"/>
                </a:solidFill>
              </a:rPr>
              <a:t>Quantify the amount of occlusion in a conventional visualization </a:t>
            </a:r>
            <a:r>
              <a:rPr lang="en-US" altLang="zh-CN" sz="3600" dirty="0" smtClean="0">
                <a:solidFill>
                  <a:schemeClr val="bg1"/>
                </a:solidFill>
              </a:rPr>
              <a:t>frame</a:t>
            </a:r>
          </a:p>
          <a:p>
            <a:pPr eaLnBrk="1" hangingPunct="1"/>
            <a:endParaRPr lang="en-US" altLang="zh-CN" sz="3600" dirty="0">
              <a:solidFill>
                <a:schemeClr val="bg1"/>
              </a:solidFill>
            </a:endParaRPr>
          </a:p>
          <a:p>
            <a:pPr eaLnBrk="1" hangingPunct="1"/>
            <a:r>
              <a:rPr lang="en-US" altLang="zh-CN" sz="3600" dirty="0" smtClean="0">
                <a:solidFill>
                  <a:schemeClr val="bg1"/>
                </a:solidFill>
              </a:rPr>
              <a:t>Provide disocclusion guarantees</a:t>
            </a:r>
            <a:endParaRPr lang="en-US" altLang="zh-CN" sz="3600" dirty="0">
              <a:solidFill>
                <a:schemeClr val="bg1"/>
              </a:solidFill>
            </a:endParaRPr>
          </a:p>
          <a:p>
            <a:pPr eaLnBrk="1" hangingPunct="1"/>
            <a:endParaRPr lang="en-US" altLang="zh-CN" sz="3600" dirty="0" smtClean="0">
              <a:solidFill>
                <a:schemeClr val="bg1"/>
              </a:solidFill>
            </a:endParaRPr>
          </a:p>
          <a:p>
            <a:pPr eaLnBrk="1" hangingPunct="1"/>
            <a:r>
              <a:rPr lang="en-US" altLang="zh-CN" sz="3600" dirty="0" smtClean="0">
                <a:solidFill>
                  <a:schemeClr val="bg1"/>
                </a:solidFill>
              </a:rPr>
              <a:t>Address fine-grain occlusions</a:t>
            </a:r>
            <a:endParaRPr lang="en-US" altLang="zh-CN" dirty="0" smtClean="0">
              <a:solidFill>
                <a:schemeClr val="bg1"/>
              </a:solidFill>
            </a:endParaRPr>
          </a:p>
          <a:p>
            <a:pPr lvl="1" eaLnBrk="1" hangingPunct="1"/>
            <a:endParaRPr lang="fr-FR" altLang="en-US" dirty="0" smtClean="0">
              <a:solidFill>
                <a:schemeClr val="bg1"/>
              </a:solidFill>
            </a:endParaRPr>
          </a:p>
          <a:p>
            <a:pPr eaLnBrk="1" hangingPunct="1"/>
            <a:endParaRPr lang="zh-CN" altLang="en-US" dirty="0">
              <a:solidFill>
                <a:schemeClr val="bg1"/>
              </a:solidFill>
            </a:endParaRPr>
          </a:p>
        </p:txBody>
      </p:sp>
    </p:spTree>
    <p:extLst>
      <p:ext uri="{BB962C8B-B14F-4D97-AF65-F5344CB8AC3E}">
        <p14:creationId xmlns:p14="http://schemas.microsoft.com/office/powerpoint/2010/main" val="332543388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a:spLocks noChangeArrowheads="1"/>
          </p:cNvSpPr>
          <p:nvPr/>
        </p:nvSpPr>
        <p:spPr bwMode="auto">
          <a:xfrm>
            <a:off x="87085" y="29436"/>
            <a:ext cx="790738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en-US" altLang="zh-CN" sz="4800" b="1" dirty="0" smtClean="0">
                <a:solidFill>
                  <a:schemeClr val="bg1"/>
                </a:solidFill>
                <a:latin typeface="Calibri" panose="020F0502020204030204" pitchFamily="34" charset="0"/>
                <a:cs typeface="Calibri" panose="020F0502020204030204" pitchFamily="34" charset="0"/>
                <a:sym typeface="Calibri" panose="020F0502020204030204" pitchFamily="34" charset="0"/>
              </a:rPr>
              <a:t>Thank you</a:t>
            </a:r>
            <a:endParaRPr lang="zh-CN" altLang="en-US" sz="4800" b="1" dirty="0">
              <a:solidFill>
                <a:schemeClr val="bg1"/>
              </a:solidFill>
              <a:latin typeface="Calibri" panose="020F0502020204030204" pitchFamily="34" charset="0"/>
              <a:sym typeface="宋体" panose="02010600030101010101" pitchFamily="2" charset="-122"/>
            </a:endParaRPr>
          </a:p>
        </p:txBody>
      </p:sp>
    </p:spTree>
    <p:extLst>
      <p:ext uri="{BB962C8B-B14F-4D97-AF65-F5344CB8AC3E}">
        <p14:creationId xmlns:p14="http://schemas.microsoft.com/office/powerpoint/2010/main" val="309107227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a:spLocks noChangeArrowheads="1"/>
          </p:cNvSpPr>
          <p:nvPr/>
        </p:nvSpPr>
        <p:spPr bwMode="auto">
          <a:xfrm>
            <a:off x="87086" y="29436"/>
            <a:ext cx="326571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en-US" altLang="zh-CN" sz="4800" b="1" dirty="0" smtClean="0">
                <a:solidFill>
                  <a:schemeClr val="bg1"/>
                </a:solidFill>
                <a:latin typeface="Calibri" panose="020F0502020204030204" pitchFamily="34" charset="0"/>
                <a:cs typeface="Calibri" panose="020F0502020204030204" pitchFamily="34" charset="0"/>
                <a:sym typeface="Calibri" panose="020F0502020204030204" pitchFamily="34" charset="0"/>
              </a:rPr>
              <a:t>Prior Work</a:t>
            </a:r>
            <a:endParaRPr lang="zh-CN" altLang="en-US" sz="4800" b="1" dirty="0">
              <a:solidFill>
                <a:schemeClr val="bg1"/>
              </a:solidFill>
              <a:latin typeface="Calibri" panose="020F0502020204030204" pitchFamily="34" charset="0"/>
              <a:sym typeface="宋体" panose="02010600030101010101" pitchFamily="2" charset="-122"/>
            </a:endParaRPr>
          </a:p>
        </p:txBody>
      </p:sp>
      <p:sp>
        <p:nvSpPr>
          <p:cNvPr id="8" name="内容占位符 2"/>
          <p:cNvSpPr txBox="1">
            <a:spLocks/>
          </p:cNvSpPr>
          <p:nvPr/>
        </p:nvSpPr>
        <p:spPr bwMode="auto">
          <a:xfrm>
            <a:off x="192438" y="921645"/>
            <a:ext cx="8424863" cy="492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eaLnBrk="1" hangingPunct="1"/>
            <a:r>
              <a:rPr lang="en-US" altLang="zh-CN" sz="3600" dirty="0" smtClean="0">
                <a:solidFill>
                  <a:schemeClr val="bg1"/>
                </a:solidFill>
              </a:rPr>
              <a:t>VR Exploration Methods</a:t>
            </a:r>
          </a:p>
          <a:p>
            <a:pPr lvl="1" eaLnBrk="1" hangingPunct="1"/>
            <a:r>
              <a:rPr lang="en-US" altLang="zh-CN" sz="3200" dirty="0" smtClean="0">
                <a:solidFill>
                  <a:schemeClr val="bg1"/>
                </a:solidFill>
              </a:rPr>
              <a:t>Redirected Walking</a:t>
            </a:r>
          </a:p>
          <a:p>
            <a:pPr lvl="1" eaLnBrk="1" hangingPunct="1"/>
            <a:r>
              <a:rPr lang="en-US" altLang="zh-CN" sz="3200" dirty="0" smtClean="0">
                <a:solidFill>
                  <a:schemeClr val="bg1"/>
                </a:solidFill>
              </a:rPr>
              <a:t>Teleportation</a:t>
            </a:r>
          </a:p>
          <a:p>
            <a:pPr lvl="1" eaLnBrk="1" hangingPunct="1"/>
            <a:r>
              <a:rPr lang="en-US" altLang="zh-CN" sz="3200" dirty="0" smtClean="0">
                <a:solidFill>
                  <a:schemeClr val="bg1"/>
                </a:solidFill>
              </a:rPr>
              <a:t>Lazy Navigation</a:t>
            </a:r>
            <a:r>
              <a:rPr lang="zh-CN" altLang="en-US" sz="3200" dirty="0" smtClean="0">
                <a:solidFill>
                  <a:schemeClr val="bg1"/>
                </a:solidFill>
              </a:rPr>
              <a:t>. </a:t>
            </a:r>
            <a:endParaRPr lang="en-US" altLang="zh-CN" sz="3200" dirty="0" smtClean="0">
              <a:solidFill>
                <a:schemeClr val="bg1"/>
              </a:solidFill>
            </a:endParaRPr>
          </a:p>
          <a:p>
            <a:pPr lvl="1" eaLnBrk="1" hangingPunct="1"/>
            <a:endParaRPr lang="en-US" altLang="zh-CN" dirty="0" smtClean="0">
              <a:solidFill>
                <a:schemeClr val="bg1"/>
              </a:solidFill>
            </a:endParaRPr>
          </a:p>
          <a:p>
            <a:pPr lvl="1" eaLnBrk="1" hangingPunct="1"/>
            <a:endParaRPr lang="fr-FR" altLang="en-US" dirty="0" smtClean="0">
              <a:solidFill>
                <a:schemeClr val="bg1"/>
              </a:solidFill>
            </a:endParaRPr>
          </a:p>
          <a:p>
            <a:pPr eaLnBrk="1" hangingPunct="1"/>
            <a:endParaRPr lang="zh-CN" altLang="en-US" dirty="0">
              <a:solidFill>
                <a:schemeClr val="bg1"/>
              </a:solidFill>
            </a:endParaRPr>
          </a:p>
        </p:txBody>
      </p:sp>
      <p:pic>
        <p:nvPicPr>
          <p:cNvPr id="9" name="图片 8"/>
          <p:cNvPicPr>
            <a:picLocks noChangeAspect="1"/>
          </p:cNvPicPr>
          <p:nvPr/>
        </p:nvPicPr>
        <p:blipFill>
          <a:blip r:embed="rId4"/>
          <a:stretch>
            <a:fillRect/>
          </a:stretch>
        </p:blipFill>
        <p:spPr>
          <a:xfrm>
            <a:off x="5320143" y="1571964"/>
            <a:ext cx="2902301" cy="1785329"/>
          </a:xfrm>
          <a:prstGeom prst="rect">
            <a:avLst/>
          </a:prstGeom>
        </p:spPr>
      </p:pic>
      <p:pic>
        <p:nvPicPr>
          <p:cNvPr id="10" name="图片 9"/>
          <p:cNvPicPr>
            <a:picLocks noChangeAspect="1"/>
          </p:cNvPicPr>
          <p:nvPr/>
        </p:nvPicPr>
        <p:blipFill>
          <a:blip r:embed="rId5"/>
          <a:stretch>
            <a:fillRect/>
          </a:stretch>
        </p:blipFill>
        <p:spPr>
          <a:xfrm>
            <a:off x="1267689" y="3825762"/>
            <a:ext cx="2902301" cy="2048932"/>
          </a:xfrm>
          <a:prstGeom prst="rect">
            <a:avLst/>
          </a:prstGeom>
        </p:spPr>
      </p:pic>
      <p:sp>
        <p:nvSpPr>
          <p:cNvPr id="2" name="矩形 1"/>
          <p:cNvSpPr/>
          <p:nvPr/>
        </p:nvSpPr>
        <p:spPr>
          <a:xfrm>
            <a:off x="5632873" y="3408719"/>
            <a:ext cx="2223942" cy="369332"/>
          </a:xfrm>
          <a:prstGeom prst="rect">
            <a:avLst/>
          </a:prstGeom>
        </p:spPr>
        <p:txBody>
          <a:bodyPr wrap="none">
            <a:spAutoFit/>
          </a:bodyPr>
          <a:lstStyle/>
          <a:p>
            <a:r>
              <a:rPr lang="en-US" altLang="zh-CN" dirty="0" smtClean="0">
                <a:solidFill>
                  <a:schemeClr val="bg1"/>
                </a:solidFill>
              </a:rPr>
              <a:t>[ Sun et al. TOG 2016</a:t>
            </a:r>
            <a:r>
              <a:rPr lang="en-US" altLang="zh-CN" dirty="0">
                <a:solidFill>
                  <a:schemeClr val="bg1"/>
                </a:solidFill>
              </a:rPr>
              <a:t>]</a:t>
            </a:r>
            <a:endParaRPr lang="zh-CN" altLang="en-US" dirty="0"/>
          </a:p>
        </p:txBody>
      </p:sp>
      <p:sp>
        <p:nvSpPr>
          <p:cNvPr id="4" name="矩形 3"/>
          <p:cNvSpPr/>
          <p:nvPr/>
        </p:nvSpPr>
        <p:spPr>
          <a:xfrm>
            <a:off x="1386551" y="5977546"/>
            <a:ext cx="2664576" cy="369332"/>
          </a:xfrm>
          <a:prstGeom prst="rect">
            <a:avLst/>
          </a:prstGeom>
        </p:spPr>
        <p:txBody>
          <a:bodyPr wrap="none">
            <a:spAutoFit/>
          </a:bodyPr>
          <a:lstStyle/>
          <a:p>
            <a:r>
              <a:rPr lang="en-US" altLang="zh-CN" dirty="0">
                <a:solidFill>
                  <a:schemeClr val="bg1"/>
                </a:solidFill>
              </a:rPr>
              <a:t>[</a:t>
            </a:r>
            <a:r>
              <a:rPr lang="en-US" altLang="zh-CN" dirty="0" err="1" smtClean="0">
                <a:solidFill>
                  <a:schemeClr val="bg1"/>
                </a:solidFill>
              </a:rPr>
              <a:t>Bozgeyikli</a:t>
            </a:r>
            <a:r>
              <a:rPr lang="en-US" altLang="zh-CN" dirty="0" smtClean="0">
                <a:solidFill>
                  <a:schemeClr val="bg1"/>
                </a:solidFill>
              </a:rPr>
              <a:t> et al. </a:t>
            </a:r>
            <a:r>
              <a:rPr lang="en-US" altLang="zh-CN" dirty="0">
                <a:solidFill>
                  <a:schemeClr val="bg1"/>
                </a:solidFill>
              </a:rPr>
              <a:t>CHI 2016]</a:t>
            </a:r>
            <a:endParaRPr lang="zh-CN" altLang="en-US" dirty="0"/>
          </a:p>
        </p:txBody>
      </p:sp>
      <p:sp>
        <p:nvSpPr>
          <p:cNvPr id="5" name="矩形 4"/>
          <p:cNvSpPr/>
          <p:nvPr/>
        </p:nvSpPr>
        <p:spPr>
          <a:xfrm>
            <a:off x="5644030" y="5977546"/>
            <a:ext cx="2254528" cy="369332"/>
          </a:xfrm>
          <a:prstGeom prst="rect">
            <a:avLst/>
          </a:prstGeom>
        </p:spPr>
        <p:txBody>
          <a:bodyPr wrap="none">
            <a:spAutoFit/>
          </a:bodyPr>
          <a:lstStyle/>
          <a:p>
            <a:r>
              <a:rPr lang="en-US" altLang="zh-CN" dirty="0">
                <a:solidFill>
                  <a:schemeClr val="bg1"/>
                </a:solidFill>
              </a:rPr>
              <a:t>[</a:t>
            </a:r>
            <a:r>
              <a:rPr lang="en-US" altLang="zh-CN" dirty="0" smtClean="0">
                <a:solidFill>
                  <a:schemeClr val="bg1"/>
                </a:solidFill>
              </a:rPr>
              <a:t>Guy et al. </a:t>
            </a:r>
            <a:r>
              <a:rPr lang="en-US" altLang="zh-CN" dirty="0">
                <a:solidFill>
                  <a:schemeClr val="bg1"/>
                </a:solidFill>
              </a:rPr>
              <a:t>3DUI </a:t>
            </a:r>
            <a:r>
              <a:rPr lang="en-US" altLang="zh-CN" dirty="0" smtClean="0">
                <a:solidFill>
                  <a:schemeClr val="bg1"/>
                </a:solidFill>
              </a:rPr>
              <a:t>2015</a:t>
            </a:r>
            <a:r>
              <a:rPr lang="en-US" altLang="zh-CN" dirty="0">
                <a:solidFill>
                  <a:schemeClr val="bg1"/>
                </a:solidFill>
              </a:rPr>
              <a:t>]</a:t>
            </a:r>
            <a:endParaRPr lang="zh-CN" altLang="en-US" dirty="0"/>
          </a:p>
        </p:txBody>
      </p:sp>
      <p:graphicFrame>
        <p:nvGraphicFramePr>
          <p:cNvPr id="6" name="对象 5"/>
          <p:cNvGraphicFramePr>
            <a:graphicFrameLocks noChangeAspect="1"/>
          </p:cNvGraphicFramePr>
          <p:nvPr>
            <p:extLst/>
          </p:nvPr>
        </p:nvGraphicFramePr>
        <p:xfrm>
          <a:off x="5320143" y="3839263"/>
          <a:ext cx="2902301" cy="2048932"/>
        </p:xfrm>
        <a:graphic>
          <a:graphicData uri="http://schemas.openxmlformats.org/presentationml/2006/ole">
            <mc:AlternateContent xmlns:mc="http://schemas.openxmlformats.org/markup-compatibility/2006">
              <mc:Choice xmlns:v="urn:schemas-microsoft-com:vml" Requires="v">
                <p:oleObj spid="_x0000_s4102" r:id="rId6" imgW="3783960" imgH="2640960" progId="">
                  <p:embed/>
                </p:oleObj>
              </mc:Choice>
              <mc:Fallback>
                <p:oleObj r:id="rId6" imgW="3783960" imgH="2640960" progId="">
                  <p:embed/>
                  <p:pic>
                    <p:nvPicPr>
                      <p:cNvPr id="0" name=""/>
                      <p:cNvPicPr/>
                      <p:nvPr/>
                    </p:nvPicPr>
                    <p:blipFill>
                      <a:blip r:embed="rId7"/>
                      <a:stretch>
                        <a:fillRect/>
                      </a:stretch>
                    </p:blipFill>
                    <p:spPr>
                      <a:xfrm>
                        <a:off x="5320143" y="3839263"/>
                        <a:ext cx="2902301" cy="2048932"/>
                      </a:xfrm>
                      <a:prstGeom prst="rect">
                        <a:avLst/>
                      </a:prstGeom>
                    </p:spPr>
                  </p:pic>
                </p:oleObj>
              </mc:Fallback>
            </mc:AlternateContent>
          </a:graphicData>
        </a:graphic>
      </p:graphicFrame>
    </p:spTree>
    <p:extLst>
      <p:ext uri="{BB962C8B-B14F-4D97-AF65-F5344CB8AC3E}">
        <p14:creationId xmlns:p14="http://schemas.microsoft.com/office/powerpoint/2010/main" val="398748922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a:spLocks noChangeArrowheads="1"/>
          </p:cNvSpPr>
          <p:nvPr/>
        </p:nvSpPr>
        <p:spPr bwMode="auto">
          <a:xfrm>
            <a:off x="87086" y="29436"/>
            <a:ext cx="326571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en-US" altLang="zh-CN" sz="4800" b="1" dirty="0" smtClean="0">
                <a:solidFill>
                  <a:schemeClr val="bg1"/>
                </a:solidFill>
                <a:latin typeface="Calibri" panose="020F0502020204030204" pitchFamily="34" charset="0"/>
                <a:cs typeface="Calibri" panose="020F0502020204030204" pitchFamily="34" charset="0"/>
                <a:sym typeface="Calibri" panose="020F0502020204030204" pitchFamily="34" charset="0"/>
              </a:rPr>
              <a:t>Limitations</a:t>
            </a:r>
            <a:endParaRPr lang="zh-CN" altLang="en-US" sz="4800" b="1" dirty="0">
              <a:solidFill>
                <a:schemeClr val="bg1"/>
              </a:solidFill>
              <a:latin typeface="Calibri" panose="020F0502020204030204" pitchFamily="34" charset="0"/>
              <a:sym typeface="宋体" panose="02010600030101010101" pitchFamily="2" charset="-122"/>
            </a:endParaRPr>
          </a:p>
        </p:txBody>
      </p:sp>
      <p:sp>
        <p:nvSpPr>
          <p:cNvPr id="4" name="内容占位符 2"/>
          <p:cNvSpPr txBox="1">
            <a:spLocks/>
          </p:cNvSpPr>
          <p:nvPr/>
        </p:nvSpPr>
        <p:spPr bwMode="auto">
          <a:xfrm>
            <a:off x="687341" y="1151379"/>
            <a:ext cx="7282089" cy="492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eaLnBrk="1" hangingPunct="1"/>
            <a:r>
              <a:rPr lang="en-US" altLang="zh-CN" sz="3600" dirty="0" smtClean="0">
                <a:solidFill>
                  <a:schemeClr val="bg1"/>
                </a:solidFill>
              </a:rPr>
              <a:t>Complex occluded </a:t>
            </a:r>
            <a:r>
              <a:rPr lang="en-US" altLang="zh-CN" sz="3600" dirty="0">
                <a:solidFill>
                  <a:schemeClr val="bg1"/>
                </a:solidFill>
              </a:rPr>
              <a:t>s</a:t>
            </a:r>
            <a:r>
              <a:rPr lang="en-US" altLang="zh-CN" sz="3600" dirty="0" smtClean="0">
                <a:solidFill>
                  <a:schemeClr val="bg1"/>
                </a:solidFill>
              </a:rPr>
              <a:t>cenes.</a:t>
            </a:r>
          </a:p>
          <a:p>
            <a:pPr lvl="1" eaLnBrk="1" hangingPunct="1"/>
            <a:r>
              <a:rPr lang="en-US" altLang="zh-CN" dirty="0" smtClean="0">
                <a:solidFill>
                  <a:schemeClr val="bg1"/>
                </a:solidFill>
              </a:rPr>
              <a:t>Inclined occlusions </a:t>
            </a:r>
          </a:p>
          <a:p>
            <a:pPr lvl="1" eaLnBrk="1" hangingPunct="1"/>
            <a:r>
              <a:rPr lang="en-US" altLang="zh-CN" dirty="0" smtClean="0">
                <a:solidFill>
                  <a:schemeClr val="bg1"/>
                </a:solidFill>
              </a:rPr>
              <a:t>Occlusions in the corners</a:t>
            </a:r>
            <a:endParaRPr lang="en-US" altLang="zh-CN" dirty="0">
              <a:solidFill>
                <a:schemeClr val="bg1"/>
              </a:solidFill>
            </a:endParaRPr>
          </a:p>
          <a:p>
            <a:pPr marL="457200" lvl="1" indent="0" eaLnBrk="1" hangingPunct="1">
              <a:buNone/>
            </a:pPr>
            <a:endParaRPr lang="en-US" altLang="zh-CN" dirty="0" smtClean="0">
              <a:solidFill>
                <a:schemeClr val="bg1"/>
              </a:solidFill>
            </a:endParaRPr>
          </a:p>
          <a:p>
            <a:pPr eaLnBrk="1" hangingPunct="1"/>
            <a:r>
              <a:rPr lang="en-US" altLang="zh-CN" sz="3600" dirty="0" smtClean="0">
                <a:solidFill>
                  <a:schemeClr val="bg1"/>
                </a:solidFill>
              </a:rPr>
              <a:t>Small occlusions.</a:t>
            </a:r>
          </a:p>
          <a:p>
            <a:pPr lvl="1" eaLnBrk="1" hangingPunct="1"/>
            <a:r>
              <a:rPr lang="en-US" altLang="zh-CN" sz="2400" dirty="0" smtClean="0">
                <a:solidFill>
                  <a:schemeClr val="bg1"/>
                </a:solidFill>
              </a:rPr>
              <a:t>Leaves of trees</a:t>
            </a:r>
          </a:p>
          <a:p>
            <a:pPr lvl="1" eaLnBrk="1" hangingPunct="1"/>
            <a:r>
              <a:rPr lang="en-US" altLang="zh-CN" sz="2400" dirty="0" smtClean="0">
                <a:solidFill>
                  <a:schemeClr val="bg1"/>
                </a:solidFill>
              </a:rPr>
              <a:t>Engines’ parts</a:t>
            </a:r>
          </a:p>
          <a:p>
            <a:pPr lvl="1" eaLnBrk="1" hangingPunct="1">
              <a:buFont typeface="Arial" panose="020B0604020202020204" pitchFamily="34" charset="0"/>
              <a:buNone/>
            </a:pPr>
            <a:endParaRPr lang="en-US" altLang="zh-CN" sz="2400" dirty="0" smtClean="0">
              <a:solidFill>
                <a:schemeClr val="bg1"/>
              </a:solidFill>
            </a:endParaRPr>
          </a:p>
          <a:p>
            <a:pPr marL="457200" lvl="1" indent="0" eaLnBrk="1" hangingPunct="1">
              <a:buNone/>
            </a:pPr>
            <a:endParaRPr lang="en-US" altLang="zh-CN" dirty="0" smtClean="0">
              <a:solidFill>
                <a:schemeClr val="bg1"/>
              </a:solidFill>
            </a:endParaRPr>
          </a:p>
          <a:p>
            <a:pPr lvl="1" eaLnBrk="1" hangingPunct="1"/>
            <a:endParaRPr lang="en-US" altLang="zh-CN" dirty="0" smtClean="0">
              <a:solidFill>
                <a:schemeClr val="bg1"/>
              </a:solidFill>
            </a:endParaRPr>
          </a:p>
          <a:p>
            <a:pPr lvl="1" eaLnBrk="1" hangingPunct="1"/>
            <a:endParaRPr lang="fr-FR" altLang="en-US" dirty="0" smtClean="0">
              <a:solidFill>
                <a:schemeClr val="bg1"/>
              </a:solidFill>
            </a:endParaRPr>
          </a:p>
          <a:p>
            <a:pPr eaLnBrk="1" hangingPunct="1"/>
            <a:endParaRPr lang="zh-CN" altLang="en-US" dirty="0">
              <a:solidFill>
                <a:schemeClr val="bg1"/>
              </a:solidFill>
            </a:endParaRPr>
          </a:p>
        </p:txBody>
      </p:sp>
    </p:spTree>
    <p:extLst>
      <p:ext uri="{BB962C8B-B14F-4D97-AF65-F5344CB8AC3E}">
        <p14:creationId xmlns:p14="http://schemas.microsoft.com/office/powerpoint/2010/main" val="362243443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a:spLocks noChangeArrowheads="1"/>
          </p:cNvSpPr>
          <p:nvPr/>
        </p:nvSpPr>
        <p:spPr bwMode="auto">
          <a:xfrm>
            <a:off x="87086" y="29436"/>
            <a:ext cx="326571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en-US" altLang="zh-CN" sz="4800" b="1" dirty="0" smtClean="0">
                <a:solidFill>
                  <a:schemeClr val="bg1"/>
                </a:solidFill>
                <a:latin typeface="Calibri" panose="020F0502020204030204" pitchFamily="34" charset="0"/>
                <a:cs typeface="Calibri" panose="020F0502020204030204" pitchFamily="34" charset="0"/>
                <a:sym typeface="Calibri" panose="020F0502020204030204" pitchFamily="34" charset="0"/>
              </a:rPr>
              <a:t>Challenges</a:t>
            </a:r>
            <a:endParaRPr lang="zh-CN" altLang="en-US" sz="4800" b="1" dirty="0">
              <a:solidFill>
                <a:schemeClr val="bg1"/>
              </a:solidFill>
              <a:latin typeface="Calibri" panose="020F0502020204030204" pitchFamily="34" charset="0"/>
              <a:sym typeface="宋体" panose="02010600030101010101" pitchFamily="2" charset="-122"/>
            </a:endParaRPr>
          </a:p>
        </p:txBody>
      </p:sp>
      <p:graphicFrame>
        <p:nvGraphicFramePr>
          <p:cNvPr id="11" name="图示 10"/>
          <p:cNvGraphicFramePr/>
          <p:nvPr>
            <p:extLst>
              <p:ext uri="{D42A27DB-BD31-4B8C-83A1-F6EECF244321}">
                <p14:modId xmlns:p14="http://schemas.microsoft.com/office/powerpoint/2010/main" val="290080543"/>
              </p:ext>
            </p:extLst>
          </p:nvPr>
        </p:nvGraphicFramePr>
        <p:xfrm>
          <a:off x="568727" y="1616036"/>
          <a:ext cx="7972599" cy="40366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 name="图片 1"/>
          <p:cNvPicPr>
            <a:picLocks noChangeAspect="1"/>
          </p:cNvPicPr>
          <p:nvPr/>
        </p:nvPicPr>
        <p:blipFill>
          <a:blip r:embed="rId8"/>
          <a:stretch>
            <a:fillRect/>
          </a:stretch>
        </p:blipFill>
        <p:spPr>
          <a:xfrm>
            <a:off x="949234" y="2852205"/>
            <a:ext cx="2403566" cy="1979916"/>
          </a:xfrm>
          <a:prstGeom prst="rect">
            <a:avLst/>
          </a:prstGeom>
        </p:spPr>
      </p:pic>
      <p:pic>
        <p:nvPicPr>
          <p:cNvPr id="6" name="图片 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329741" y="3369422"/>
            <a:ext cx="2403566" cy="1979916"/>
          </a:xfrm>
          <a:prstGeom prst="rect">
            <a:avLst/>
          </a:prstGeom>
        </p:spPr>
      </p:pic>
      <p:pic>
        <p:nvPicPr>
          <p:cNvPr id="12" name="TextBox 11"/>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880264" y="2852205"/>
            <a:ext cx="2289464" cy="2986632"/>
          </a:xfrm>
          <a:prstGeom prst="rect">
            <a:avLst/>
          </a:prstGeom>
          <a:noFill/>
          <a:ln>
            <a:noFill/>
          </a:ln>
        </p:spPr>
      </p:pic>
      <p:sp>
        <p:nvSpPr>
          <p:cNvPr id="7" name="内容占位符 2"/>
          <p:cNvSpPr txBox="1">
            <a:spLocks/>
          </p:cNvSpPr>
          <p:nvPr/>
        </p:nvSpPr>
        <p:spPr bwMode="auto">
          <a:xfrm>
            <a:off x="6104518" y="2963290"/>
            <a:ext cx="2614272" cy="2047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eaLnBrk="1" hangingPunct="1">
              <a:buNone/>
            </a:pPr>
            <a:r>
              <a:rPr lang="en-US" altLang="zh-CN" dirty="0" smtClean="0">
                <a:solidFill>
                  <a:srgbClr val="E79A14"/>
                </a:solidFill>
              </a:rPr>
              <a:t>Detection</a:t>
            </a:r>
            <a:endParaRPr lang="en-US" altLang="zh-CN" dirty="0" smtClean="0">
              <a:solidFill>
                <a:srgbClr val="E79A14"/>
              </a:solidFill>
            </a:endParaRPr>
          </a:p>
          <a:p>
            <a:pPr marL="0" indent="0" eaLnBrk="1" hangingPunct="1">
              <a:buNone/>
            </a:pPr>
            <a:r>
              <a:rPr lang="en-US" altLang="zh-CN" dirty="0" smtClean="0">
                <a:solidFill>
                  <a:srgbClr val="E79A14"/>
                </a:solidFill>
              </a:rPr>
              <a:t>Modeling</a:t>
            </a:r>
            <a:endParaRPr lang="en-US" altLang="zh-CN" dirty="0" smtClean="0">
              <a:solidFill>
                <a:srgbClr val="E79A14"/>
              </a:solidFill>
            </a:endParaRPr>
          </a:p>
          <a:p>
            <a:pPr marL="0" indent="0" eaLnBrk="1" hangingPunct="1">
              <a:buNone/>
            </a:pPr>
            <a:r>
              <a:rPr lang="en-US" altLang="zh-CN" dirty="0" smtClean="0">
                <a:solidFill>
                  <a:srgbClr val="E79A14"/>
                </a:solidFill>
              </a:rPr>
              <a:t>Removal</a:t>
            </a:r>
            <a:endParaRPr lang="en-US" altLang="zh-CN" dirty="0">
              <a:solidFill>
                <a:srgbClr val="E79A14"/>
              </a:solidFill>
            </a:endParaRPr>
          </a:p>
          <a:p>
            <a:pPr marL="0" indent="0" eaLnBrk="1" hangingPunct="1">
              <a:buNone/>
            </a:pPr>
            <a:endParaRPr lang="en-US" altLang="zh-CN" sz="2400" dirty="0" smtClean="0">
              <a:solidFill>
                <a:schemeClr val="bg1"/>
              </a:solidFill>
            </a:endParaRPr>
          </a:p>
          <a:p>
            <a:pPr lvl="1" eaLnBrk="1" hangingPunct="1"/>
            <a:endParaRPr lang="en-US" altLang="zh-CN" dirty="0" smtClean="0">
              <a:solidFill>
                <a:schemeClr val="bg1"/>
              </a:solidFill>
            </a:endParaRPr>
          </a:p>
          <a:p>
            <a:pPr lvl="1" eaLnBrk="1" hangingPunct="1"/>
            <a:endParaRPr lang="en-US" altLang="zh-CN" dirty="0" smtClean="0">
              <a:solidFill>
                <a:schemeClr val="bg1"/>
              </a:solidFill>
            </a:endParaRPr>
          </a:p>
          <a:p>
            <a:pPr lvl="1" eaLnBrk="1" hangingPunct="1"/>
            <a:endParaRPr lang="fr-FR" altLang="en-US" dirty="0" smtClean="0">
              <a:solidFill>
                <a:schemeClr val="bg1"/>
              </a:solidFill>
            </a:endParaRPr>
          </a:p>
          <a:p>
            <a:pPr eaLnBrk="1" hangingPunct="1"/>
            <a:endParaRPr lang="zh-CN" altLang="en-US" dirty="0">
              <a:solidFill>
                <a:schemeClr val="bg1"/>
              </a:solidFill>
            </a:endParaRPr>
          </a:p>
        </p:txBody>
      </p:sp>
    </p:spTree>
    <p:extLst>
      <p:ext uri="{BB962C8B-B14F-4D97-AF65-F5344CB8AC3E}">
        <p14:creationId xmlns:p14="http://schemas.microsoft.com/office/powerpoint/2010/main" val="176351988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a:spLocks noChangeArrowheads="1"/>
          </p:cNvSpPr>
          <p:nvPr/>
        </p:nvSpPr>
        <p:spPr bwMode="auto">
          <a:xfrm>
            <a:off x="87086" y="29436"/>
            <a:ext cx="694409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en-US" altLang="zh-CN" sz="4800" b="1" dirty="0" smtClean="0">
                <a:solidFill>
                  <a:schemeClr val="bg1"/>
                </a:solidFill>
                <a:latin typeface="Calibri" panose="020F0502020204030204" pitchFamily="34" charset="0"/>
                <a:cs typeface="Calibri" panose="020F0502020204030204" pitchFamily="34" charset="0"/>
                <a:sym typeface="Calibri" panose="020F0502020204030204" pitchFamily="34" charset="0"/>
              </a:rPr>
              <a:t>Occlusion Management</a:t>
            </a:r>
            <a:endParaRPr lang="zh-CN" altLang="en-US" sz="4800" b="1" dirty="0">
              <a:solidFill>
                <a:schemeClr val="bg1"/>
              </a:solidFill>
              <a:latin typeface="Calibri" panose="020F0502020204030204" pitchFamily="34" charset="0"/>
              <a:sym typeface="宋体" panose="02010600030101010101" pitchFamily="2" charset="-122"/>
            </a:endParaRPr>
          </a:p>
        </p:txBody>
      </p:sp>
      <p:sp>
        <p:nvSpPr>
          <p:cNvPr id="4" name="内容占位符 2"/>
          <p:cNvSpPr txBox="1">
            <a:spLocks/>
          </p:cNvSpPr>
          <p:nvPr/>
        </p:nvSpPr>
        <p:spPr bwMode="auto">
          <a:xfrm>
            <a:off x="202829" y="894450"/>
            <a:ext cx="8424863" cy="3542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eaLnBrk="1" hangingPunct="1"/>
            <a:r>
              <a:rPr lang="en-US" altLang="zh-CN" sz="3600" dirty="0" smtClean="0">
                <a:solidFill>
                  <a:schemeClr val="bg1"/>
                </a:solidFill>
              </a:rPr>
              <a:t>Transparency</a:t>
            </a:r>
          </a:p>
        </p:txBody>
      </p:sp>
      <p:pic>
        <p:nvPicPr>
          <p:cNvPr id="6" name="图片 5"/>
          <p:cNvPicPr>
            <a:picLocks noChangeAspect="1"/>
          </p:cNvPicPr>
          <p:nvPr/>
        </p:nvPicPr>
        <p:blipFill>
          <a:blip r:embed="rId3"/>
          <a:stretch>
            <a:fillRect/>
          </a:stretch>
        </p:blipFill>
        <p:spPr>
          <a:xfrm>
            <a:off x="1145316" y="2459182"/>
            <a:ext cx="3251938" cy="2083780"/>
          </a:xfrm>
          <a:prstGeom prst="rect">
            <a:avLst/>
          </a:prstGeom>
        </p:spPr>
      </p:pic>
      <p:sp>
        <p:nvSpPr>
          <p:cNvPr id="2" name="矩形 1"/>
          <p:cNvSpPr/>
          <p:nvPr/>
        </p:nvSpPr>
        <p:spPr>
          <a:xfrm>
            <a:off x="1530498" y="4542962"/>
            <a:ext cx="2653099" cy="369332"/>
          </a:xfrm>
          <a:prstGeom prst="rect">
            <a:avLst/>
          </a:prstGeom>
        </p:spPr>
        <p:txBody>
          <a:bodyPr wrap="none">
            <a:spAutoFit/>
          </a:bodyPr>
          <a:lstStyle/>
          <a:p>
            <a:r>
              <a:rPr lang="en-US" altLang="zh-CN" dirty="0" smtClean="0">
                <a:solidFill>
                  <a:schemeClr val="bg1"/>
                </a:solidFill>
              </a:rPr>
              <a:t>[Avery et al. IEEE </a:t>
            </a:r>
            <a:r>
              <a:rPr lang="en-US" altLang="zh-CN" dirty="0">
                <a:solidFill>
                  <a:schemeClr val="bg1"/>
                </a:solidFill>
              </a:rPr>
              <a:t>VR </a:t>
            </a:r>
            <a:r>
              <a:rPr lang="en-US" altLang="zh-CN" dirty="0" smtClean="0">
                <a:solidFill>
                  <a:schemeClr val="bg1"/>
                </a:solidFill>
              </a:rPr>
              <a:t>2009</a:t>
            </a:r>
            <a:r>
              <a:rPr lang="en-US" altLang="zh-CN" dirty="0">
                <a:solidFill>
                  <a:schemeClr val="bg1"/>
                </a:solidFill>
              </a:rPr>
              <a:t>]</a:t>
            </a:r>
            <a:endParaRPr lang="zh-CN" altLang="en-US" dirty="0"/>
          </a:p>
        </p:txBody>
      </p:sp>
      <p:pic>
        <p:nvPicPr>
          <p:cNvPr id="9" name="图片 8"/>
          <p:cNvPicPr>
            <a:picLocks noChangeAspect="1"/>
          </p:cNvPicPr>
          <p:nvPr/>
        </p:nvPicPr>
        <p:blipFill>
          <a:blip r:embed="rId4"/>
          <a:stretch>
            <a:fillRect/>
          </a:stretch>
        </p:blipFill>
        <p:spPr>
          <a:xfrm>
            <a:off x="4993377" y="2459183"/>
            <a:ext cx="3251938" cy="2083780"/>
          </a:xfrm>
          <a:prstGeom prst="rect">
            <a:avLst/>
          </a:prstGeom>
        </p:spPr>
      </p:pic>
      <p:sp>
        <p:nvSpPr>
          <p:cNvPr id="10" name="矩形 9"/>
          <p:cNvSpPr/>
          <p:nvPr/>
        </p:nvSpPr>
        <p:spPr>
          <a:xfrm>
            <a:off x="5469511" y="4542962"/>
            <a:ext cx="2299669" cy="369332"/>
          </a:xfrm>
          <a:prstGeom prst="rect">
            <a:avLst/>
          </a:prstGeom>
        </p:spPr>
        <p:txBody>
          <a:bodyPr wrap="none">
            <a:spAutoFit/>
          </a:bodyPr>
          <a:lstStyle/>
          <a:p>
            <a:r>
              <a:rPr lang="en-US" altLang="zh-CN" dirty="0" smtClean="0">
                <a:solidFill>
                  <a:schemeClr val="bg1"/>
                </a:solidFill>
              </a:rPr>
              <a:t>[</a:t>
            </a:r>
            <a:r>
              <a:rPr lang="en-US" altLang="zh-CN" dirty="0" err="1" smtClean="0">
                <a:solidFill>
                  <a:schemeClr val="bg1"/>
                </a:solidFill>
              </a:rPr>
              <a:t>Erat</a:t>
            </a:r>
            <a:r>
              <a:rPr lang="en-US" altLang="zh-CN" dirty="0" smtClean="0">
                <a:solidFill>
                  <a:schemeClr val="bg1"/>
                </a:solidFill>
              </a:rPr>
              <a:t> et al. TVCG 2018]</a:t>
            </a:r>
            <a:endParaRPr lang="zh-CN" altLang="en-US" dirty="0"/>
          </a:p>
        </p:txBody>
      </p:sp>
    </p:spTree>
    <p:extLst>
      <p:ext uri="{BB962C8B-B14F-4D97-AF65-F5344CB8AC3E}">
        <p14:creationId xmlns:p14="http://schemas.microsoft.com/office/powerpoint/2010/main" val="94582675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a:spLocks noChangeArrowheads="1"/>
          </p:cNvSpPr>
          <p:nvPr/>
        </p:nvSpPr>
        <p:spPr bwMode="auto">
          <a:xfrm>
            <a:off x="87085" y="29436"/>
            <a:ext cx="6535387" cy="843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en-US" altLang="zh-CN" sz="4800" b="1" dirty="0" smtClean="0">
                <a:solidFill>
                  <a:schemeClr val="bg1"/>
                </a:solidFill>
                <a:latin typeface="Calibri" panose="020F0502020204030204" pitchFamily="34" charset="0"/>
                <a:cs typeface="Calibri" panose="020F0502020204030204" pitchFamily="34" charset="0"/>
                <a:sym typeface="Calibri" panose="020F0502020204030204" pitchFamily="34" charset="0"/>
              </a:rPr>
              <a:t>Occlusion Management</a:t>
            </a:r>
            <a:endParaRPr lang="zh-CN" altLang="en-US" sz="4800" b="1" dirty="0">
              <a:solidFill>
                <a:schemeClr val="bg1"/>
              </a:solidFill>
              <a:latin typeface="Calibri" panose="020F0502020204030204" pitchFamily="34" charset="0"/>
              <a:sym typeface="宋体" panose="02010600030101010101" pitchFamily="2" charset="-122"/>
            </a:endParaRPr>
          </a:p>
        </p:txBody>
      </p:sp>
      <p:sp>
        <p:nvSpPr>
          <p:cNvPr id="4" name="内容占位符 2"/>
          <p:cNvSpPr txBox="1">
            <a:spLocks/>
          </p:cNvSpPr>
          <p:nvPr/>
        </p:nvSpPr>
        <p:spPr bwMode="auto">
          <a:xfrm>
            <a:off x="202829" y="894450"/>
            <a:ext cx="8424863" cy="3542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eaLnBrk="1" hangingPunct="1"/>
            <a:r>
              <a:rPr lang="en-US" altLang="zh-CN" sz="3600" dirty="0" smtClean="0">
                <a:solidFill>
                  <a:schemeClr val="bg1"/>
                </a:solidFill>
              </a:rPr>
              <a:t>Multiperspective visualization</a:t>
            </a:r>
            <a:endParaRPr lang="en-US" altLang="zh-CN" sz="3600" dirty="0">
              <a:solidFill>
                <a:schemeClr val="bg1"/>
              </a:solidFill>
            </a:endParaRPr>
          </a:p>
        </p:txBody>
      </p:sp>
      <p:pic>
        <p:nvPicPr>
          <p:cNvPr id="13" name="图片 12"/>
          <p:cNvPicPr>
            <a:picLocks noChangeAspect="1"/>
          </p:cNvPicPr>
          <p:nvPr/>
        </p:nvPicPr>
        <p:blipFill>
          <a:blip r:embed="rId3"/>
          <a:stretch>
            <a:fillRect/>
          </a:stretch>
        </p:blipFill>
        <p:spPr>
          <a:xfrm>
            <a:off x="4515394" y="2777113"/>
            <a:ext cx="2493612" cy="1609257"/>
          </a:xfrm>
          <a:prstGeom prst="rect">
            <a:avLst/>
          </a:prstGeom>
        </p:spPr>
      </p:pic>
      <p:sp>
        <p:nvSpPr>
          <p:cNvPr id="14" name="矩形 13"/>
          <p:cNvSpPr/>
          <p:nvPr/>
        </p:nvSpPr>
        <p:spPr>
          <a:xfrm>
            <a:off x="4612365" y="4407864"/>
            <a:ext cx="2382746" cy="369332"/>
          </a:xfrm>
          <a:prstGeom prst="rect">
            <a:avLst/>
          </a:prstGeom>
        </p:spPr>
        <p:txBody>
          <a:bodyPr wrap="square">
            <a:spAutoFit/>
          </a:bodyPr>
          <a:lstStyle/>
          <a:p>
            <a:r>
              <a:rPr lang="en-US" altLang="zh-CN" dirty="0" smtClean="0">
                <a:solidFill>
                  <a:schemeClr val="bg1"/>
                </a:solidFill>
              </a:rPr>
              <a:t>[Wu et al. </a:t>
            </a:r>
            <a:r>
              <a:rPr lang="en-US" altLang="zh-CN" dirty="0" err="1" smtClean="0">
                <a:solidFill>
                  <a:schemeClr val="bg1"/>
                </a:solidFill>
              </a:rPr>
              <a:t>EuroVR</a:t>
            </a:r>
            <a:r>
              <a:rPr lang="en-US" altLang="zh-CN" dirty="0" smtClean="0">
                <a:solidFill>
                  <a:schemeClr val="bg1"/>
                </a:solidFill>
              </a:rPr>
              <a:t> 2018]</a:t>
            </a:r>
            <a:endParaRPr lang="zh-CN" altLang="en-US" dirty="0"/>
          </a:p>
        </p:txBody>
      </p:sp>
    </p:spTree>
    <p:extLst>
      <p:ext uri="{BB962C8B-B14F-4D97-AF65-F5344CB8AC3E}">
        <p14:creationId xmlns:p14="http://schemas.microsoft.com/office/powerpoint/2010/main" val="112816222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a:spLocks noChangeArrowheads="1"/>
          </p:cNvSpPr>
          <p:nvPr/>
        </p:nvSpPr>
        <p:spPr bwMode="auto">
          <a:xfrm>
            <a:off x="87085" y="29436"/>
            <a:ext cx="689718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en-US" altLang="zh-CN" sz="4800" b="1" dirty="0" smtClean="0">
                <a:solidFill>
                  <a:schemeClr val="bg1"/>
                </a:solidFill>
                <a:latin typeface="Calibri" panose="020F0502020204030204" pitchFamily="34" charset="0"/>
                <a:cs typeface="Calibri" panose="020F0502020204030204" pitchFamily="34" charset="0"/>
                <a:sym typeface="Calibri" panose="020F0502020204030204" pitchFamily="34" charset="0"/>
              </a:rPr>
              <a:t>Method Overview</a:t>
            </a:r>
            <a:endParaRPr lang="zh-CN" altLang="en-US" sz="4800" b="1" dirty="0">
              <a:solidFill>
                <a:schemeClr val="bg1"/>
              </a:solidFill>
              <a:latin typeface="Calibri" panose="020F0502020204030204" pitchFamily="34" charset="0"/>
              <a:sym typeface="宋体" panose="02010600030101010101" pitchFamily="2" charset="-122"/>
            </a:endParaRPr>
          </a:p>
        </p:txBody>
      </p:sp>
      <p:graphicFrame>
        <p:nvGraphicFramePr>
          <p:cNvPr id="2" name="图示 1"/>
          <p:cNvGraphicFramePr/>
          <p:nvPr>
            <p:extLst>
              <p:ext uri="{D42A27DB-BD31-4B8C-83A1-F6EECF244321}">
                <p14:modId xmlns:p14="http://schemas.microsoft.com/office/powerpoint/2010/main" val="254990548"/>
              </p:ext>
            </p:extLst>
          </p:nvPr>
        </p:nvGraphicFramePr>
        <p:xfrm>
          <a:off x="1" y="1057999"/>
          <a:ext cx="9144000" cy="511420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986815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a:spLocks noChangeArrowheads="1"/>
          </p:cNvSpPr>
          <p:nvPr/>
        </p:nvSpPr>
        <p:spPr bwMode="auto">
          <a:xfrm>
            <a:off x="87085" y="29436"/>
            <a:ext cx="689718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en-US" altLang="zh-CN" sz="4800" b="1" dirty="0" smtClean="0">
                <a:solidFill>
                  <a:schemeClr val="bg1"/>
                </a:solidFill>
                <a:latin typeface="Calibri" panose="020F0502020204030204" pitchFamily="34" charset="0"/>
                <a:cs typeface="Calibri" panose="020F0502020204030204" pitchFamily="34" charset="0"/>
                <a:sym typeface="Calibri" panose="020F0502020204030204" pitchFamily="34" charset="0"/>
              </a:rPr>
              <a:t>Conventional Rendering</a:t>
            </a:r>
            <a:endParaRPr lang="zh-CN" altLang="en-US" sz="4800" b="1" dirty="0">
              <a:solidFill>
                <a:schemeClr val="bg1"/>
              </a:solidFill>
              <a:latin typeface="Calibri" panose="020F0502020204030204" pitchFamily="34" charset="0"/>
              <a:sym typeface="宋体" panose="02010600030101010101" pitchFamily="2" charset="-122"/>
            </a:endParaRPr>
          </a:p>
        </p:txBody>
      </p:sp>
      <p:graphicFrame>
        <p:nvGraphicFramePr>
          <p:cNvPr id="2" name="图示 1"/>
          <p:cNvGraphicFramePr/>
          <p:nvPr>
            <p:extLst>
              <p:ext uri="{D42A27DB-BD31-4B8C-83A1-F6EECF244321}">
                <p14:modId xmlns:p14="http://schemas.microsoft.com/office/powerpoint/2010/main" val="3848230123"/>
              </p:ext>
            </p:extLst>
          </p:nvPr>
        </p:nvGraphicFramePr>
        <p:xfrm>
          <a:off x="228602" y="683927"/>
          <a:ext cx="3803072" cy="286976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图片 5"/>
          <p:cNvPicPr>
            <a:picLocks noChangeAspect="1"/>
          </p:cNvPicPr>
          <p:nvPr/>
        </p:nvPicPr>
        <p:blipFill>
          <a:blip r:embed="rId8"/>
          <a:stretch>
            <a:fillRect/>
          </a:stretch>
        </p:blipFill>
        <p:spPr>
          <a:xfrm>
            <a:off x="4365816" y="3131126"/>
            <a:ext cx="4421429" cy="3152219"/>
          </a:xfrm>
          <a:prstGeom prst="rect">
            <a:avLst/>
          </a:prstGeom>
        </p:spPr>
      </p:pic>
    </p:spTree>
    <p:extLst>
      <p:ext uri="{BB962C8B-B14F-4D97-AF65-F5344CB8AC3E}">
        <p14:creationId xmlns:p14="http://schemas.microsoft.com/office/powerpoint/2010/main" val="422955213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a:spLocks noChangeArrowheads="1"/>
          </p:cNvSpPr>
          <p:nvPr/>
        </p:nvSpPr>
        <p:spPr bwMode="auto">
          <a:xfrm>
            <a:off x="87086" y="29436"/>
            <a:ext cx="825681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en-US" altLang="zh-CN" sz="4800" b="1" dirty="0">
                <a:solidFill>
                  <a:schemeClr val="bg1"/>
                </a:solidFill>
                <a:latin typeface="Calibri" panose="020F0502020204030204" pitchFamily="34" charset="0"/>
                <a:cs typeface="Calibri" panose="020F0502020204030204" pitchFamily="34" charset="0"/>
              </a:rPr>
              <a:t>Depth Discontinuity Analysis</a:t>
            </a:r>
          </a:p>
        </p:txBody>
      </p:sp>
      <p:pic>
        <p:nvPicPr>
          <p:cNvPr id="6" name="图片 5"/>
          <p:cNvPicPr>
            <a:picLocks noChangeAspect="1"/>
          </p:cNvPicPr>
          <p:nvPr/>
        </p:nvPicPr>
        <p:blipFill>
          <a:blip r:embed="rId3"/>
          <a:stretch>
            <a:fillRect/>
          </a:stretch>
        </p:blipFill>
        <p:spPr>
          <a:xfrm>
            <a:off x="4365816" y="3131126"/>
            <a:ext cx="4421429" cy="3152219"/>
          </a:xfrm>
          <a:prstGeom prst="rect">
            <a:avLst/>
          </a:prstGeom>
        </p:spPr>
      </p:pic>
      <p:graphicFrame>
        <p:nvGraphicFramePr>
          <p:cNvPr id="5" name="图示 1"/>
          <p:cNvGraphicFramePr/>
          <p:nvPr>
            <p:extLst>
              <p:ext uri="{D42A27DB-BD31-4B8C-83A1-F6EECF244321}">
                <p14:modId xmlns:p14="http://schemas.microsoft.com/office/powerpoint/2010/main" val="1099374523"/>
              </p:ext>
            </p:extLst>
          </p:nvPr>
        </p:nvGraphicFramePr>
        <p:xfrm>
          <a:off x="228602" y="683927"/>
          <a:ext cx="3803072" cy="286976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50884735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a:spLocks noChangeArrowheads="1"/>
          </p:cNvSpPr>
          <p:nvPr/>
        </p:nvSpPr>
        <p:spPr bwMode="auto">
          <a:xfrm>
            <a:off x="87086" y="29436"/>
            <a:ext cx="935825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en-US" altLang="zh-CN" sz="4800" b="1" dirty="0">
                <a:solidFill>
                  <a:schemeClr val="bg1"/>
                </a:solidFill>
                <a:latin typeface="Calibri" panose="020F0502020204030204" pitchFamily="34" charset="0"/>
                <a:cs typeface="Calibri" panose="020F0502020204030204" pitchFamily="34" charset="0"/>
              </a:rPr>
              <a:t>Portal construction</a:t>
            </a:r>
          </a:p>
        </p:txBody>
      </p:sp>
      <p:graphicFrame>
        <p:nvGraphicFramePr>
          <p:cNvPr id="2" name="对象 1"/>
          <p:cNvGraphicFramePr>
            <a:graphicFrameLocks noChangeAspect="1"/>
          </p:cNvGraphicFramePr>
          <p:nvPr>
            <p:extLst>
              <p:ext uri="{D42A27DB-BD31-4B8C-83A1-F6EECF244321}">
                <p14:modId xmlns:p14="http://schemas.microsoft.com/office/powerpoint/2010/main" val="2530828954"/>
              </p:ext>
            </p:extLst>
          </p:nvPr>
        </p:nvGraphicFramePr>
        <p:xfrm>
          <a:off x="4872851" y="3151830"/>
          <a:ext cx="3914394" cy="3131515"/>
        </p:xfrm>
        <a:graphic>
          <a:graphicData uri="http://schemas.openxmlformats.org/presentationml/2006/ole">
            <mc:AlternateContent xmlns:mc="http://schemas.openxmlformats.org/markup-compatibility/2006">
              <mc:Choice xmlns:v="urn:schemas-microsoft-com:vml" Requires="v">
                <p:oleObj spid="_x0000_s3105" r:id="rId4" imgW="8698320" imgH="6958440" progId="">
                  <p:embed/>
                </p:oleObj>
              </mc:Choice>
              <mc:Fallback>
                <p:oleObj r:id="rId4" imgW="8698320" imgH="6958440" progId="">
                  <p:embed/>
                  <p:pic>
                    <p:nvPicPr>
                      <p:cNvPr id="0" name=""/>
                      <p:cNvPicPr/>
                      <p:nvPr/>
                    </p:nvPicPr>
                    <p:blipFill>
                      <a:blip r:embed="rId5"/>
                      <a:stretch>
                        <a:fillRect/>
                      </a:stretch>
                    </p:blipFill>
                    <p:spPr>
                      <a:xfrm>
                        <a:off x="4872851" y="3151830"/>
                        <a:ext cx="3914394" cy="3131515"/>
                      </a:xfrm>
                      <a:prstGeom prst="rect">
                        <a:avLst/>
                      </a:prstGeom>
                    </p:spPr>
                  </p:pic>
                </p:oleObj>
              </mc:Fallback>
            </mc:AlternateContent>
          </a:graphicData>
        </a:graphic>
      </p:graphicFrame>
      <p:graphicFrame>
        <p:nvGraphicFramePr>
          <p:cNvPr id="4" name="图示 1"/>
          <p:cNvGraphicFramePr/>
          <p:nvPr>
            <p:extLst>
              <p:ext uri="{D42A27DB-BD31-4B8C-83A1-F6EECF244321}">
                <p14:modId xmlns:p14="http://schemas.microsoft.com/office/powerpoint/2010/main" val="2331465464"/>
              </p:ext>
            </p:extLst>
          </p:nvPr>
        </p:nvGraphicFramePr>
        <p:xfrm>
          <a:off x="228602" y="683927"/>
          <a:ext cx="3803072" cy="2869765"/>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199602611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绿色">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1_Office 主题">
      <a:majorFont>
        <a:latin typeface="Calibri"/>
        <a:ea typeface="宋体"/>
        <a:cs typeface=""/>
      </a:majorFont>
      <a:minorFont>
        <a:latin typeface="Calibri"/>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kumimoji="0" lang="zh-CN"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kumimoji="0" lang="zh-CN"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defRPr>
        </a:defPPr>
      </a:lstStyle>
    </a:lnDef>
  </a:objectDefaults>
  <a:extraClrSchemeLst>
    <a:extraClrScheme>
      <a:clrScheme name="1_Office 主题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4876</TotalTime>
  <Words>2851</Words>
  <Application>Microsoft Office PowerPoint</Application>
  <PresentationFormat>On-screen Show (4:3)</PresentationFormat>
  <Paragraphs>460</Paragraphs>
  <Slides>27</Slides>
  <Notes>27</Notes>
  <HiddenSlides>0</HiddenSlides>
  <MMClips>3</MMClips>
  <ScaleCrop>false</ScaleCrop>
  <HeadingPairs>
    <vt:vector size="8" baseType="variant">
      <vt:variant>
        <vt:lpstr>Fonts Used</vt:lpstr>
      </vt:variant>
      <vt:variant>
        <vt:i4>4</vt:i4>
      </vt:variant>
      <vt:variant>
        <vt:lpstr>Theme</vt:lpstr>
      </vt:variant>
      <vt:variant>
        <vt:i4>2</vt:i4>
      </vt:variant>
      <vt:variant>
        <vt:lpstr>Embedded OLE Servers</vt:lpstr>
      </vt:variant>
      <vt:variant>
        <vt:i4>0</vt:i4>
      </vt:variant>
      <vt:variant>
        <vt:lpstr>Slide Titles</vt:lpstr>
      </vt:variant>
      <vt:variant>
        <vt:i4>27</vt:i4>
      </vt:variant>
    </vt:vector>
  </HeadingPairs>
  <TitlesOfParts>
    <vt:vector size="33" baseType="lpstr">
      <vt:lpstr>宋体</vt:lpstr>
      <vt:lpstr>Arial</vt:lpstr>
      <vt:lpstr>Calibri</vt:lpstr>
      <vt:lpstr>Calibri Light</vt:lpstr>
      <vt:lpstr>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Just In Time Texture Synthesis</dc:title>
  <dc:creator>Wu Jian</dc:creator>
  <cp:lastModifiedBy>CSWSUser</cp:lastModifiedBy>
  <cp:revision>125</cp:revision>
  <dcterms:created xsi:type="dcterms:W3CDTF">2019-03-10T01:23:08Z</dcterms:created>
  <dcterms:modified xsi:type="dcterms:W3CDTF">2019-03-15T15:10:53Z</dcterms:modified>
</cp:coreProperties>
</file>