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256" r:id="rId3"/>
    <p:sldId id="257" r:id="rId4"/>
    <p:sldId id="260" r:id="rId5"/>
    <p:sldId id="258" r:id="rId6"/>
    <p:sldId id="262" r:id="rId7"/>
    <p:sldId id="259" r:id="rId8"/>
    <p:sldId id="261" r:id="rId9"/>
    <p:sldId id="263" r:id="rId10"/>
    <p:sldId id="264" r:id="rId11"/>
    <p:sldId id="265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2" d="100"/>
          <a:sy n="182" d="100"/>
        </p:scale>
        <p:origin x="739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26B20-DED5-44A9-986A-9C98A267499E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02487-6754-4A23-A9AE-44DF28195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6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32C39-DAF0-4821-ADAE-539FBD46C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AF77-D9C4-4CEB-9BC1-C5D1EF034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84420-9861-4C0B-B3A5-26302801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353E-60E9-4DDD-8994-3C2EB368CBEB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57B80-2165-4B47-AB4C-7079E45A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81CE6-714B-4435-96F2-B3873BD1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5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CC4A-97E3-4E48-A5C9-A41BB8BC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F82A8-951B-4A3D-807C-CCE790012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433C7-9367-4509-BE5F-5B8E7882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CB53-A80B-4C46-B5D3-F8C00693F0F6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FC688-F363-4174-A0D2-07E68886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CDDD-F7FE-4553-9E64-4E6A6A44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0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CB50A-B42D-4967-8341-9637B7C9E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D57C7-48E9-4B7B-BCE8-E80D7760F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BEF8C-C04D-45E9-91EA-3FC36B82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A9C11-6851-428B-A71B-91752EF2C100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BFDE5-37CA-460A-8C12-1D026F93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F22E-0B79-432B-AF86-7C8CDD52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35A4-6DA5-4EC1-A48F-A69EB254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82B0F-E04C-4599-A7EA-F25ED7776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F736-27D4-48B5-B3F2-535FDAB6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2D29-1C89-4432-B04A-8C05DD1A7C1E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51F75-AB10-43C6-8E81-D3A06017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D391A-21AE-485D-A750-C3781F5F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909A-5171-4577-8F32-019F959E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B44F5-5DEA-4092-B19D-2E3F77CFA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3889-DEC5-475B-BA53-567AF431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E3DE-F086-420E-AEF4-55652FD22C0E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0C57-2DD6-412A-8217-7DD2355B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5E3D5-9652-424D-95FD-4381F60D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35F1-578B-4D5C-98EF-FA211E60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6255F-8383-45EC-9229-A2201B74A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8F9AB-F9C1-4EC4-91C3-F04A0E1F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E90A0-3B3B-4C3F-B895-E917E25D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E4D8-33C3-4CCA-9EB9-2C09C99D6558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C6A2C-A313-489D-A610-3C0954C21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36EBF-011B-45E5-B2B7-4B8C45BE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0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EE2D-DD0E-45E5-A94F-F81B279B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8AC99-601E-440E-A00F-2984965EB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BFA67-A057-49B9-BCB4-EFDB87779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4EBB3-4A1E-4328-A6F3-D425261A8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4023-2441-4C69-B561-2ADFB245E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D595E-7A74-48E2-B383-C07521EC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91E5-E2F2-4B37-B5ED-5C81164F36DB}" type="datetime1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6EB92-1B04-4354-8114-CC5768DC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DAF53-88A3-446B-9A8E-C3067AB4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6CF9-80D7-452B-929B-2E4F9070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D054EF-4B6D-49EC-9072-319DC2206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2ABBA-674C-4D24-834B-A4924CFCB6B7}" type="datetime1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78A30-5E3A-4C6C-8DFC-34DAB082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A72C0-FF87-477F-B8C0-BF3129D9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7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679B6-22C0-48DF-8623-B50D7660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B649-A427-47F9-8460-24066DAA1F91}" type="datetime1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5D911-C6BA-4102-B9C3-B0FEB675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74E1C-92CB-43C8-B1D9-BAD65640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F5A8-BE74-4B9C-8721-8ADB5E10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EFB60-2E76-4779-9C4E-35C47B878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DF668-D117-4ECD-9D50-73C66E903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E268-E0CE-454D-83DF-912B014F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30E5D-0FEB-4D78-8B23-B5CDC8AF9CD5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523C0-E06B-4F51-A8F0-11EE3463E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3E76B-9427-4C6B-BD7C-1127FD94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3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F1D9-E742-4F6E-87CF-8CEF9BEC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9B859-DD36-40AA-9125-D7B55F3F5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4B2D2-DBC9-4952-8F1A-B64D2D892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B1F29-72A7-4940-8F01-BD66884E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0157-46BA-44BB-AD56-7098411C725A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99E3D-FE5F-4D0F-87DF-2C59FCBC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8C82D-60E7-4F9D-B152-B680F561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CF79EE-88A8-4A88-BF16-A1FCB43F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137C8-ACF7-46C3-B39B-077DD7F67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20E56-F7F8-490A-AA44-A46F255E5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A405-530B-4678-A41D-5B15C1C7D639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23653-7C41-4B14-B487-2FEDF8D3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01C6-941D-4A8E-B92D-10C444036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E72B5-1F6A-4756-926C-323D393B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9B99EF-8AFB-4349-8474-55615B317F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Meshes, visibility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CA1D4D5-BA75-429A-8473-5AC752CADC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A5AA4-D248-4498-9CDA-0C490067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9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BAF98-F34A-4799-A8E5-398DF209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2" y="427892"/>
            <a:ext cx="9975273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891888" y="5914292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set (triangle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2BE2B-DA6D-41CD-BD97-4F8CB58B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1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9FAA5-4892-45F8-8292-9F04BBD1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2" y="427892"/>
            <a:ext cx="9975273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891888" y="5914292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set (triangle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50AC7-7E25-46D5-9893-C5D41F61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_Camera_2024_0110_175517">
            <a:hlinkClick r:id="" action="ppaction://media"/>
            <a:extLst>
              <a:ext uri="{FF2B5EF4-FFF2-40B4-BE49-F238E27FC236}">
                <a16:creationId xmlns:a16="http://schemas.microsoft.com/office/drawing/2014/main" id="{E5F16269-2245-4CDC-B254-804A011EB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427892"/>
            <a:ext cx="97536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391526" y="5914292"/>
            <a:ext cx="34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from triangle level visible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04439-5C0E-408C-980D-9EAF3700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_Camera_2024_0110_175517">
            <a:hlinkClick r:id="" action="ppaction://media"/>
            <a:extLst>
              <a:ext uri="{FF2B5EF4-FFF2-40B4-BE49-F238E27FC236}">
                <a16:creationId xmlns:a16="http://schemas.microsoft.com/office/drawing/2014/main" id="{81E28797-204B-492C-92AF-38D9D7347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4830" y="1725245"/>
            <a:ext cx="5486400" cy="308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7353557" y="4811345"/>
            <a:ext cx="34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from triangle level visible set</a:t>
            </a:r>
          </a:p>
        </p:txBody>
      </p:sp>
      <p:pic>
        <p:nvPicPr>
          <p:cNvPr id="4" name="Main_Camera_2024_0110_172953">
            <a:hlinkClick r:id="" action="ppaction://media"/>
            <a:extLst>
              <a:ext uri="{FF2B5EF4-FFF2-40B4-BE49-F238E27FC236}">
                <a16:creationId xmlns:a16="http://schemas.microsoft.com/office/drawing/2014/main" id="{4E7F176D-8B3E-44EF-85FD-228CD79608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25245"/>
            <a:ext cx="5486400" cy="308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C8173-23EB-45C8-B76F-DB546824D96B}"/>
              </a:ext>
            </a:extLst>
          </p:cNvPr>
          <p:cNvSpPr txBox="1"/>
          <p:nvPr/>
        </p:nvSpPr>
        <p:spPr>
          <a:xfrm>
            <a:off x="2419371" y="4811345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entire scene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B3E1A-88D3-489E-BAC2-01EF6D09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DF3A5-704E-4D78-9EBD-EECE84B9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427892"/>
            <a:ext cx="997527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5429952" y="5914292"/>
            <a:ext cx="133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Entire scene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8226B-C5EE-4A06-B456-D583FD92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3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_Camera_2024_0110_172953">
            <a:hlinkClick r:id="" action="ppaction://media"/>
            <a:extLst>
              <a:ext uri="{FF2B5EF4-FFF2-40B4-BE49-F238E27FC236}">
                <a16:creationId xmlns:a16="http://schemas.microsoft.com/office/drawing/2014/main" id="{63356860-AB82-4B3D-970B-63D9A6BC2B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427892"/>
            <a:ext cx="97536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5429952" y="5914292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entire scene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520F3-E120-460A-994B-44FA04FF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DF3A5-704E-4D78-9EBD-EECE84B9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427892"/>
            <a:ext cx="997527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5429952" y="5914292"/>
            <a:ext cx="133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Entire scene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4C7A1-9D6A-4AE2-897C-58ED970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9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E931C-5711-41B0-A3EC-120A263C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5" y="427892"/>
            <a:ext cx="9975273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891888" y="5914292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set (object level)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E6491-6180-478A-A48B-40387BFB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5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DC781-4FE3-40FE-98B3-EEBD07BA1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2" y="427892"/>
            <a:ext cx="9975273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891888" y="5914292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set (object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CFC31-23F1-4F7A-A2C3-B9A9B8BF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4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_Camera_2024_0110_173351">
            <a:hlinkClick r:id="" action="ppaction://media"/>
            <a:extLst>
              <a:ext uri="{FF2B5EF4-FFF2-40B4-BE49-F238E27FC236}">
                <a16:creationId xmlns:a16="http://schemas.microsoft.com/office/drawing/2014/main" id="{291F7CF3-6145-4BE4-92C4-577390F51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427892"/>
            <a:ext cx="97536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457250" y="5914292"/>
            <a:ext cx="32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from object level visible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AD133-6216-4507-95D3-EB54DEB1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_Camera_2024_0110_173351">
            <a:hlinkClick r:id="" action="ppaction://media"/>
            <a:extLst>
              <a:ext uri="{FF2B5EF4-FFF2-40B4-BE49-F238E27FC236}">
                <a16:creationId xmlns:a16="http://schemas.microsoft.com/office/drawing/2014/main" id="{291F7CF3-6145-4BE4-92C4-577390F51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4831" y="1725245"/>
            <a:ext cx="5486400" cy="308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7419281" y="4811345"/>
            <a:ext cx="32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from object level visible set</a:t>
            </a:r>
          </a:p>
        </p:txBody>
      </p:sp>
      <p:pic>
        <p:nvPicPr>
          <p:cNvPr id="4" name="Main_Camera_2024_0110_172953">
            <a:hlinkClick r:id="" action="ppaction://media"/>
            <a:extLst>
              <a:ext uri="{FF2B5EF4-FFF2-40B4-BE49-F238E27FC236}">
                <a16:creationId xmlns:a16="http://schemas.microsoft.com/office/drawing/2014/main" id="{4E7F176D-8B3E-44EF-85FD-228CD79608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25245"/>
            <a:ext cx="5486400" cy="308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C8173-23EB-45C8-B76F-DB546824D96B}"/>
              </a:ext>
            </a:extLst>
          </p:cNvPr>
          <p:cNvSpPr txBox="1"/>
          <p:nvPr/>
        </p:nvSpPr>
        <p:spPr>
          <a:xfrm>
            <a:off x="2419371" y="4811345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Path, entire scene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E5AF9-3822-4568-8260-8C5D7675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DC781-4FE3-40FE-98B3-EEBD07BA1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2" y="427892"/>
            <a:ext cx="9975273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B37A6-ECB6-440A-9227-8A5848164B57}"/>
              </a:ext>
            </a:extLst>
          </p:cNvPr>
          <p:cNvSpPr txBox="1"/>
          <p:nvPr/>
        </p:nvSpPr>
        <p:spPr>
          <a:xfrm>
            <a:off x="4891888" y="5914292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set (object level)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CBEB80-5A77-4CBB-958B-02EC80F7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E72B5-1F6A-4756-926C-323D393BC0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93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90</Words>
  <Application>Microsoft Office PowerPoint</Application>
  <PresentationFormat>Widescreen</PresentationFormat>
  <Paragraphs>28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Meshes, visibility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Popescu, Voicu S</dc:creator>
  <cp:lastModifiedBy>Popescu, Voicu S</cp:lastModifiedBy>
  <cp:revision>6</cp:revision>
  <dcterms:created xsi:type="dcterms:W3CDTF">2024-01-10T21:49:01Z</dcterms:created>
  <dcterms:modified xsi:type="dcterms:W3CDTF">2024-01-10T23:17:27Z</dcterms:modified>
</cp:coreProperties>
</file>