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3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3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2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1154F-2079-4445-AC25-F4C2DEAE17BA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0049-5EDB-F442-93AB-38BE6A6F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6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Spectral graph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&amp; Matrix Computations</a:t>
            </a:r>
          </a:p>
          <a:p>
            <a:r>
              <a:rPr lang="en-US" dirty="0" smtClean="0"/>
              <a:t>CS 59000-NMC</a:t>
            </a:r>
          </a:p>
          <a:p>
            <a:r>
              <a:rPr lang="en-US" dirty="0" smtClean="0"/>
              <a:t>David F. Gleich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0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6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9500"/>
            <a:ext cx="9144000" cy="215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1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spectral 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Eigenvalues of graphs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67" y="2322834"/>
            <a:ext cx="5475610" cy="420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6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Eigenvalues of graphs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973188" y="1417638"/>
            <a:ext cx="7317924" cy="4995692"/>
            <a:chOff x="0" y="932770"/>
            <a:chExt cx="8594843" cy="5867400"/>
          </a:xfrm>
        </p:grpSpPr>
        <p:pic>
          <p:nvPicPr>
            <p:cNvPr id="5" name="Picture 3" descr="M:\data\graph-db-eigs\large\figures\itdk0304-cc.smat.normalized.eighistogra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923370"/>
              <a:ext cx="6502400" cy="4876800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7810643">
              <a:off x="6309739" y="1915676"/>
              <a:ext cx="825927" cy="815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6200" y="1008970"/>
              <a:ext cx="1245817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86600" y="2456770"/>
              <a:ext cx="1231199" cy="1220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6600" y="4133170"/>
              <a:ext cx="1508243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43000" y="4742770"/>
              <a:ext cx="896937" cy="1257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38400" y="4209370"/>
              <a:ext cx="192024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76800" y="4361770"/>
              <a:ext cx="708813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6248400" y="161857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1.5, 0.5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932770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1.33 (two!)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321877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5123770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 (two)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428557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1.833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52800" y="3980770"/>
              <a:ext cx="12907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0.565741</a:t>
              </a:r>
              <a:br>
                <a:rPr lang="en-US" dirty="0" smtClean="0"/>
              </a:br>
              <a:r>
                <a:rPr lang="en-US" dirty="0" smtClean="0"/>
                <a:t>1.767592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4895170"/>
              <a:ext cx="12907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0.725708</a:t>
              </a:r>
              <a:br>
                <a:rPr lang="en-US" dirty="0" smtClean="0"/>
              </a:br>
              <a:r>
                <a:rPr lang="en-US" dirty="0" smtClean="0"/>
                <a:t>1.607625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3924300" y="2190070"/>
              <a:ext cx="1143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4572000" y="3371170"/>
              <a:ext cx="2362200" cy="1524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>
              <a:off x="4724400" y="3371170"/>
              <a:ext cx="22860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 flipV="1">
              <a:off x="4648200" y="2075770"/>
              <a:ext cx="1828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4533900" y="386647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119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spectral 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Combinatorial properties </a:t>
            </a:r>
            <a:r>
              <a:rPr lang="en-US" dirty="0" smtClean="0"/>
              <a:t>of graphs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b="1" dirty="0" smtClean="0"/>
              <a:t>the matrix-tree theorem</a:t>
            </a:r>
            <a:r>
              <a:rPr lang="en-US" dirty="0" smtClean="0"/>
              <a:t> (1850-ish)</a:t>
            </a:r>
            <a:br>
              <a:rPr lang="en-US" dirty="0" smtClean="0"/>
            </a:br>
            <a:r>
              <a:rPr lang="en-US" dirty="0" smtClean="0"/>
              <a:t>the number of spanning trees of a graph is product of the eigenvalues of the </a:t>
            </a: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</a:p>
          <a:p>
            <a:pPr marL="458788" indent="-458788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393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spectral 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>
              <a:buNone/>
            </a:pPr>
            <a:r>
              <a:rPr lang="en-US" dirty="0" smtClean="0"/>
              <a:t>Connection properties of graphs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b="1" dirty="0" smtClean="0"/>
              <a:t>the </a:t>
            </a:r>
            <a:r>
              <a:rPr lang="en-US" b="1" dirty="0" err="1" smtClean="0"/>
              <a:t>Cheeger</a:t>
            </a:r>
            <a:r>
              <a:rPr lang="en-US" b="1" dirty="0" smtClean="0"/>
              <a:t> inequality (????)</a:t>
            </a:r>
          </a:p>
          <a:p>
            <a:pPr marL="458788" indent="0">
              <a:buNone/>
            </a:pPr>
            <a:r>
              <a:rPr lang="en-US" dirty="0" smtClean="0"/>
              <a:t>the relationship between the minimum conductance cut of a graph and the second smallest eigenvalue</a:t>
            </a:r>
            <a:endParaRPr lang="en-US" dirty="0" smtClean="0"/>
          </a:p>
          <a:p>
            <a:pPr marL="458788" indent="-458788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085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6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support graph theory</a:t>
            </a:r>
            <a:r>
              <a:rPr lang="en-US" dirty="0" smtClean="0"/>
              <a:t> how to preserve the eigenvalues of a graph while removing edges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leads to “best” solver for Ax=b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 smtClean="0"/>
              <a:t>1-norm</a:t>
            </a:r>
            <a:r>
              <a:rPr lang="en-US" b="1" dirty="0"/>
              <a:t> </a:t>
            </a:r>
            <a:r>
              <a:rPr lang="en-US" b="1" dirty="0" err="1" smtClean="0"/>
              <a:t>Laplacians</a:t>
            </a:r>
            <a:r>
              <a:rPr lang="en-US" dirty="0" smtClean="0"/>
              <a:t> produce better cuts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 smtClean="0"/>
              <a:t>semi-supervised learning</a:t>
            </a:r>
            <a:r>
              <a:rPr lang="en-US" dirty="0" smtClean="0"/>
              <a:t> how to interpolate functions on graph data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b="1" dirty="0" smtClean="0"/>
              <a:t>local spectral graph theory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418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Today</a:t>
            </a:r>
            <a:r>
              <a:rPr lang="en-US" dirty="0" smtClean="0"/>
              <a:t> the combinatorial </a:t>
            </a:r>
            <a:r>
              <a:rPr lang="en-US" dirty="0" err="1" smtClean="0"/>
              <a:t>Laplacian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Next time</a:t>
            </a:r>
            <a:r>
              <a:rPr lang="en-US" dirty="0" smtClean="0"/>
              <a:t> the </a:t>
            </a:r>
            <a:r>
              <a:rPr lang="en-US" dirty="0" err="1" smtClean="0"/>
              <a:t>Cheeger</a:t>
            </a:r>
            <a:r>
              <a:rPr lang="en-US" dirty="0" smtClean="0"/>
              <a:t> inequality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Next week </a:t>
            </a:r>
            <a:r>
              <a:rPr lang="en-US" dirty="0" smtClean="0"/>
              <a:t>SDP Approximation algorithms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Latex next week</a:t>
            </a:r>
            <a:r>
              <a:rPr lang="en-US" dirty="0" smtClean="0"/>
              <a:t> local spectral graph theory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25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102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Spectral graph theory</vt:lpstr>
      <vt:lpstr>What is it?</vt:lpstr>
      <vt:lpstr>PowerPoint Presentation</vt:lpstr>
      <vt:lpstr>Aspects of spectral graph theory</vt:lpstr>
      <vt:lpstr>Eigenvalues of graphs</vt:lpstr>
      <vt:lpstr>Aspects of spectral graph theory</vt:lpstr>
      <vt:lpstr>Aspects of spectral graph theory</vt:lpstr>
      <vt:lpstr>Recent developments</vt:lpstr>
      <vt:lpstr>Outline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Spectral graph theory</dc:title>
  <dc:creator>David Gleich</dc:creator>
  <cp:lastModifiedBy>David Gleich</cp:lastModifiedBy>
  <cp:revision>12</cp:revision>
  <dcterms:created xsi:type="dcterms:W3CDTF">2011-10-25T13:41:48Z</dcterms:created>
  <dcterms:modified xsi:type="dcterms:W3CDTF">2011-10-25T14:17:17Z</dcterms:modified>
</cp:coreProperties>
</file>